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8" r:id="rId2"/>
    <p:sldMasterId id="2147483701" r:id="rId3"/>
  </p:sldMasterIdLst>
  <p:notesMasterIdLst>
    <p:notesMasterId r:id="rId12"/>
  </p:notesMasterIdLst>
  <p:sldIdLst>
    <p:sldId id="256" r:id="rId4"/>
    <p:sldId id="310" r:id="rId5"/>
    <p:sldId id="311" r:id="rId6"/>
    <p:sldId id="312" r:id="rId7"/>
    <p:sldId id="309" r:id="rId8"/>
    <p:sldId id="301" r:id="rId9"/>
    <p:sldId id="302" r:id="rId10"/>
    <p:sldId id="30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53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4660"/>
  </p:normalViewPr>
  <p:slideViewPr>
    <p:cSldViewPr snapToGrid="0">
      <p:cViewPr varScale="1">
        <p:scale>
          <a:sx n="61" d="100"/>
          <a:sy n="61" d="100"/>
        </p:scale>
        <p:origin x="66"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7FC897-A2A0-4B18-9C1A-AC1067A0B442}" type="datetimeFigureOut">
              <a:rPr lang="en-US" smtClean="0"/>
              <a:t>11/10/2014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1AE4D-2AE0-4E74-8943-4A7F05D16E40}" type="slidenum">
              <a:rPr lang="en-US" smtClean="0"/>
              <a:t>‹#›</a:t>
            </a:fld>
            <a:endParaRPr lang="en-US"/>
          </a:p>
        </p:txBody>
      </p:sp>
    </p:spTree>
    <p:extLst>
      <p:ext uri="{BB962C8B-B14F-4D97-AF65-F5344CB8AC3E}">
        <p14:creationId xmlns:p14="http://schemas.microsoft.com/office/powerpoint/2010/main" val="4090457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descr="title-p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Box 7"/>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rgbClr val="7F7F7F"/>
                </a:solidFill>
                <a:latin typeface="Arial"/>
                <a:cs typeface="Arial"/>
              </a:rPr>
              <a:t>© Copyright</a:t>
            </a:r>
            <a:r>
              <a:rPr lang="en-US" sz="1000" baseline="0" dirty="0" smtClean="0">
                <a:solidFill>
                  <a:srgbClr val="7F7F7F"/>
                </a:solidFill>
                <a:latin typeface="Arial"/>
                <a:cs typeface="Arial"/>
              </a:rPr>
              <a:t> 2014 Quester</a:t>
            </a:r>
            <a:endParaRPr lang="en-US" sz="1000" dirty="0">
              <a:solidFill>
                <a:srgbClr val="7F7F7F"/>
              </a:solidFill>
              <a:latin typeface="Arial"/>
              <a:cs typeface="Arial"/>
            </a:endParaRPr>
          </a:p>
        </p:txBody>
      </p:sp>
      <p:sp>
        <p:nvSpPr>
          <p:cNvPr id="7" name="TextBox 6"/>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rgbClr val="7F7F7F"/>
                </a:solidFill>
                <a:latin typeface="Arial"/>
                <a:cs typeface="Arial"/>
              </a:rPr>
              <a:t>© Copyright</a:t>
            </a:r>
            <a:r>
              <a:rPr lang="en-US" sz="1000" baseline="0" dirty="0" smtClean="0">
                <a:solidFill>
                  <a:srgbClr val="7F7F7F"/>
                </a:solidFill>
                <a:latin typeface="Arial"/>
                <a:cs typeface="Arial"/>
              </a:rPr>
              <a:t> 2014 Quester</a:t>
            </a:r>
            <a:endParaRPr lang="en-US" sz="1000" dirty="0">
              <a:solidFill>
                <a:srgbClr val="7F7F7F"/>
              </a:solidFill>
              <a:latin typeface="Arial"/>
              <a:cs typeface="Arial"/>
            </a:endParaRPr>
          </a:p>
        </p:txBody>
      </p:sp>
      <p:sp>
        <p:nvSpPr>
          <p:cNvPr id="5" name="Text Placeholder 4"/>
          <p:cNvSpPr>
            <a:spLocks noGrp="1"/>
          </p:cNvSpPr>
          <p:nvPr>
            <p:ph type="body" sz="quarter" idx="10" hasCustomPrompt="1"/>
          </p:nvPr>
        </p:nvSpPr>
        <p:spPr>
          <a:xfrm>
            <a:off x="1181100" y="2552700"/>
            <a:ext cx="7647972" cy="1587500"/>
          </a:xfrm>
          <a:prstGeom prst="rect">
            <a:avLst/>
          </a:prstGeom>
        </p:spPr>
        <p:txBody>
          <a:bodyPr/>
          <a:lstStyle>
            <a:lvl1pPr marL="0" indent="0" algn="r">
              <a:buNone/>
              <a:defRPr sz="4000">
                <a:solidFill>
                  <a:schemeClr val="tx1">
                    <a:lumMod val="85000"/>
                    <a:lumOff val="15000"/>
                  </a:schemeClr>
                </a:solidFill>
                <a:latin typeface="+mj-lt"/>
              </a:defRPr>
            </a:lvl1pPr>
          </a:lstStyle>
          <a:p>
            <a:pPr lvl="0"/>
            <a:r>
              <a:rPr lang="en-US" dirty="0" smtClean="0"/>
              <a:t>Title</a:t>
            </a:r>
          </a:p>
        </p:txBody>
      </p:sp>
      <p:sp>
        <p:nvSpPr>
          <p:cNvPr id="12" name="Text Placeholder 11"/>
          <p:cNvSpPr>
            <a:spLocks noGrp="1"/>
          </p:cNvSpPr>
          <p:nvPr>
            <p:ph type="body" sz="quarter" idx="11" hasCustomPrompt="1"/>
          </p:nvPr>
        </p:nvSpPr>
        <p:spPr>
          <a:xfrm>
            <a:off x="6108700" y="4483100"/>
            <a:ext cx="2708275" cy="444500"/>
          </a:xfrm>
          <a:prstGeom prst="rect">
            <a:avLst/>
          </a:prstGeom>
        </p:spPr>
        <p:txBody>
          <a:bodyPr/>
          <a:lstStyle>
            <a:lvl1pPr marL="0" indent="0" algn="r">
              <a:buNone/>
              <a:defRPr sz="1800">
                <a:solidFill>
                  <a:schemeClr val="tx1">
                    <a:lumMod val="85000"/>
                    <a:lumOff val="15000"/>
                  </a:schemeClr>
                </a:solidFill>
              </a:defRPr>
            </a:lvl1pPr>
          </a:lstStyle>
          <a:p>
            <a:pPr lvl="0"/>
            <a:r>
              <a:rPr lang="en-US" dirty="0" smtClean="0"/>
              <a:t>Month, Year</a:t>
            </a:r>
            <a:endParaRPr lang="en-US" dirty="0"/>
          </a:p>
        </p:txBody>
      </p:sp>
    </p:spTree>
    <p:extLst>
      <p:ext uri="{BB962C8B-B14F-4D97-AF65-F5344CB8AC3E}">
        <p14:creationId xmlns:p14="http://schemas.microsoft.com/office/powerpoint/2010/main" val="8732392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le Everything">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6" name="Vertical Title 1"/>
          <p:cNvSpPr>
            <a:spLocks noGrp="1"/>
          </p:cNvSpPr>
          <p:nvPr>
            <p:ph type="title" orient="vert"/>
          </p:nvPr>
        </p:nvSpPr>
        <p:spPr>
          <a:xfrm>
            <a:off x="6629400" y="274638"/>
            <a:ext cx="2057400" cy="5851525"/>
          </a:xfrm>
          <a:prstGeom prst="rect">
            <a:avLst/>
          </a:prstGeom>
        </p:spPr>
        <p:txBody>
          <a:bodyPr vert="eaVert"/>
          <a:lstStyle>
            <a:lvl1pPr>
              <a:defRPr lang="en-US" sz="4800" kern="1200" dirty="0">
                <a:solidFill>
                  <a:schemeClr val="bg1">
                    <a:lumMod val="50000"/>
                  </a:schemeClr>
                </a:solidFill>
                <a:latin typeface="+mj-lt"/>
                <a:ea typeface="+mn-ea"/>
                <a:cs typeface="+mn-cs"/>
              </a:defRPr>
            </a:lvl1pPr>
          </a:lstStyle>
          <a:p>
            <a:r>
              <a:rPr lang="en-US" smtClean="0"/>
              <a:t>Click to edit Master title style</a:t>
            </a:r>
            <a:endParaRPr lang="en-US" dirty="0"/>
          </a:p>
        </p:txBody>
      </p:sp>
      <p:sp>
        <p:nvSpPr>
          <p:cNvPr id="8" name="Vertical Text Placeholder 2"/>
          <p:cNvSpPr>
            <a:spLocks noGrp="1"/>
          </p:cNvSpPr>
          <p:nvPr>
            <p:ph type="body" orient="vert" idx="1"/>
          </p:nvPr>
        </p:nvSpPr>
        <p:spPr>
          <a:xfrm>
            <a:off x="457200" y="274638"/>
            <a:ext cx="6019800" cy="5851525"/>
          </a:xfrm>
          <a:prstGeom prst="rect">
            <a:avLst/>
          </a:prstGeom>
        </p:spPr>
        <p:txBody>
          <a:bodyPr vert="eaVert"/>
          <a:lstStyle>
            <a:lvl1pPr>
              <a:defRPr>
                <a:solidFill>
                  <a:schemeClr val="tx1">
                    <a:lumMod val="85000"/>
                    <a:lumOff val="15000"/>
                  </a:schemeClr>
                </a:solidFill>
                <a:latin typeface="+mj-lt"/>
              </a:defRPr>
            </a:lvl1pPr>
            <a:lvl2pPr>
              <a:defRPr>
                <a:solidFill>
                  <a:schemeClr val="tx1">
                    <a:lumMod val="85000"/>
                    <a:lumOff val="15000"/>
                  </a:schemeClr>
                </a:solidFill>
                <a:latin typeface="+mj-lt"/>
              </a:defRPr>
            </a:lvl2pPr>
            <a:lvl3pPr>
              <a:defRPr>
                <a:solidFill>
                  <a:schemeClr val="tx1">
                    <a:lumMod val="85000"/>
                    <a:lumOff val="15000"/>
                  </a:schemeClr>
                </a:solidFill>
                <a:latin typeface="+mj-lt"/>
              </a:defRPr>
            </a:lvl3pPr>
            <a:lvl4pPr>
              <a:defRPr>
                <a:solidFill>
                  <a:schemeClr val="tx1">
                    <a:lumMod val="85000"/>
                    <a:lumOff val="15000"/>
                  </a:schemeClr>
                </a:solidFill>
                <a:latin typeface="+mj-lt"/>
              </a:defRPr>
            </a:lvl4pPr>
            <a:lvl5pPr>
              <a:defRPr>
                <a:solidFill>
                  <a:schemeClr val="tx1">
                    <a:lumMod val="85000"/>
                    <a:lumOff val="15000"/>
                  </a:schemeClr>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10577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FBF3045-35BF-4A4D-864B-02107BE9AAC9}" type="datetimeFigureOut">
              <a:rPr lang="en-US" smtClean="0"/>
              <a:t>11/10/2014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B7383671-0BD4-43BE-9D6D-9493A564C911}" type="slidenum">
              <a:rPr lang="en-US" smtClean="0"/>
              <a:t>‹#›</a:t>
            </a:fld>
            <a:endParaRPr lang="en-US"/>
          </a:p>
        </p:txBody>
      </p:sp>
    </p:spTree>
    <p:extLst>
      <p:ext uri="{BB962C8B-B14F-4D97-AF65-F5344CB8AC3E}">
        <p14:creationId xmlns:p14="http://schemas.microsoft.com/office/powerpoint/2010/main" val="3812833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Only">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smtClean="0"/>
              <a:t>Click to edit Master text styles</a:t>
            </a:r>
          </a:p>
        </p:txBody>
      </p:sp>
      <p:sp>
        <p:nvSpPr>
          <p:cNvPr id="3" name="Content Placeholder 2"/>
          <p:cNvSpPr>
            <a:spLocks noGrp="1"/>
          </p:cNvSpPr>
          <p:nvPr>
            <p:ph sz="quarter" idx="11"/>
          </p:nvPr>
        </p:nvSpPr>
        <p:spPr>
          <a:xfrm>
            <a:off x="597478" y="1409700"/>
            <a:ext cx="7885545" cy="4572000"/>
          </a:xfrm>
          <a:prstGeom prst="rect">
            <a:avLst/>
          </a:prstGeom>
        </p:spPr>
        <p:txBody>
          <a:bodyPr/>
          <a:lstStyle>
            <a:lvl1pPr marL="457200" indent="-457200">
              <a:buFont typeface="Arial" panose="020B0604020202020204" pitchFamily="34" charset="0"/>
              <a:buChar char="•"/>
              <a:defRPr>
                <a:solidFill>
                  <a:schemeClr val="tx1">
                    <a:lumMod val="85000"/>
                    <a:lumOff val="15000"/>
                  </a:schemeClr>
                </a:solidFill>
                <a:latin typeface="+mj-lt"/>
              </a:defRPr>
            </a:lvl1pPr>
            <a:lvl2pPr>
              <a:defRPr>
                <a:solidFill>
                  <a:schemeClr val="tx1">
                    <a:lumMod val="85000"/>
                    <a:lumOff val="15000"/>
                  </a:schemeClr>
                </a:solidFill>
                <a:latin typeface="+mj-lt"/>
              </a:defRPr>
            </a:lvl2pPr>
            <a:lvl3pPr>
              <a:defRPr>
                <a:solidFill>
                  <a:schemeClr val="tx1">
                    <a:lumMod val="85000"/>
                    <a:lumOff val="15000"/>
                  </a:schemeClr>
                </a:solidFill>
                <a:latin typeface="+mj-lt"/>
              </a:defRPr>
            </a:lvl3pPr>
            <a:lvl4pPr>
              <a:defRPr>
                <a:solidFill>
                  <a:schemeClr val="tx1">
                    <a:lumMod val="85000"/>
                    <a:lumOff val="15000"/>
                  </a:schemeClr>
                </a:solidFill>
                <a:latin typeface="+mj-lt"/>
              </a:defRPr>
            </a:lvl4pPr>
            <a:lvl5pPr>
              <a:defRPr>
                <a:solidFill>
                  <a:schemeClr val="tx1">
                    <a:lumMod val="85000"/>
                    <a:lumOff val="15000"/>
                  </a:schemeClr>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134737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descr="title-p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Box 7"/>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srgbClr val="7F7F7F"/>
                </a:solidFill>
                <a:latin typeface="Arial"/>
                <a:cs typeface="Arial"/>
              </a:rPr>
              <a:t>© Copyright 2014 Quester</a:t>
            </a:r>
          </a:p>
        </p:txBody>
      </p:sp>
      <p:sp>
        <p:nvSpPr>
          <p:cNvPr id="5" name="Text Placeholder 4"/>
          <p:cNvSpPr>
            <a:spLocks noGrp="1"/>
          </p:cNvSpPr>
          <p:nvPr>
            <p:ph type="body" sz="quarter" idx="10" hasCustomPrompt="1"/>
          </p:nvPr>
        </p:nvSpPr>
        <p:spPr>
          <a:xfrm>
            <a:off x="1181100" y="2755900"/>
            <a:ext cx="7647972" cy="1384300"/>
          </a:xfrm>
          <a:prstGeom prst="rect">
            <a:avLst/>
          </a:prstGeom>
        </p:spPr>
        <p:txBody>
          <a:bodyPr/>
          <a:lstStyle>
            <a:lvl1pPr marL="0" indent="0" algn="r">
              <a:buNone/>
              <a:defRPr sz="4800">
                <a:solidFill>
                  <a:schemeClr val="tx1">
                    <a:lumMod val="85000"/>
                    <a:lumOff val="15000"/>
                  </a:schemeClr>
                </a:solidFill>
                <a:latin typeface="+mj-lt"/>
              </a:defRPr>
            </a:lvl1pPr>
          </a:lstStyle>
          <a:p>
            <a:pPr lvl="0"/>
            <a:r>
              <a:rPr lang="en-US" dirty="0" smtClean="0"/>
              <a:t>Title</a:t>
            </a:r>
          </a:p>
        </p:txBody>
      </p:sp>
      <p:sp>
        <p:nvSpPr>
          <p:cNvPr id="12" name="Text Placeholder 11"/>
          <p:cNvSpPr>
            <a:spLocks noGrp="1"/>
          </p:cNvSpPr>
          <p:nvPr>
            <p:ph type="body" sz="quarter" idx="11" hasCustomPrompt="1"/>
          </p:nvPr>
        </p:nvSpPr>
        <p:spPr>
          <a:xfrm>
            <a:off x="6108700" y="4483100"/>
            <a:ext cx="2708275" cy="444500"/>
          </a:xfrm>
          <a:prstGeom prst="rect">
            <a:avLst/>
          </a:prstGeom>
        </p:spPr>
        <p:txBody>
          <a:bodyPr/>
          <a:lstStyle>
            <a:lvl1pPr marL="0" indent="0" algn="r">
              <a:buNone/>
              <a:defRPr sz="1800">
                <a:solidFill>
                  <a:schemeClr val="tx1">
                    <a:lumMod val="85000"/>
                    <a:lumOff val="15000"/>
                  </a:schemeClr>
                </a:solidFill>
              </a:defRPr>
            </a:lvl1pPr>
          </a:lstStyle>
          <a:p>
            <a:pPr lvl="0"/>
            <a:r>
              <a:rPr lang="en-US" dirty="0" smtClean="0"/>
              <a:t>Month, Year</a:t>
            </a:r>
            <a:endParaRPr lang="en-US" dirty="0"/>
          </a:p>
        </p:txBody>
      </p:sp>
    </p:spTree>
    <p:extLst>
      <p:ext uri="{BB962C8B-B14F-4D97-AF65-F5344CB8AC3E}">
        <p14:creationId xmlns:p14="http://schemas.microsoft.com/office/powerpoint/2010/main" val="140755901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8"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dirty="0" smtClean="0"/>
              <a:t>Click to edit Master text styles</a:t>
            </a:r>
          </a:p>
        </p:txBody>
      </p:sp>
      <p:sp>
        <p:nvSpPr>
          <p:cNvPr id="3" name="Content Placeholder 2"/>
          <p:cNvSpPr>
            <a:spLocks noGrp="1"/>
          </p:cNvSpPr>
          <p:nvPr>
            <p:ph sz="quarter" idx="11"/>
          </p:nvPr>
        </p:nvSpPr>
        <p:spPr>
          <a:xfrm>
            <a:off x="597478" y="1409700"/>
            <a:ext cx="7885545" cy="4572000"/>
          </a:xfrm>
          <a:prstGeom prst="rect">
            <a:avLst/>
          </a:prstGeom>
        </p:spPr>
        <p:txBody>
          <a:bodyPr/>
          <a:lstStyle>
            <a:lvl1pPr marL="0" indent="0">
              <a:buFont typeface="Arial" panose="020B0604020202020204" pitchFamily="34" charset="0"/>
              <a:buNone/>
              <a:defRPr>
                <a:solidFill>
                  <a:schemeClr val="tx1">
                    <a:lumMod val="85000"/>
                    <a:lumOff val="15000"/>
                  </a:schemeClr>
                </a:solidFill>
                <a:latin typeface="+mj-lt"/>
              </a:defRPr>
            </a:lvl1pPr>
            <a:lvl2pPr marL="742950" indent="-285750">
              <a:buFont typeface="Arial" panose="020B0604020202020204" pitchFamily="34" charset="0"/>
              <a:buChar char="•"/>
              <a:defRPr>
                <a:solidFill>
                  <a:schemeClr val="tx1">
                    <a:lumMod val="85000"/>
                    <a:lumOff val="15000"/>
                  </a:schemeClr>
                </a:solidFill>
                <a:latin typeface="+mj-lt"/>
              </a:defRPr>
            </a:lvl2pPr>
            <a:lvl3pPr marL="1143000" indent="-228600">
              <a:buFont typeface="Calibri Light" panose="020F0302020204030204" pitchFamily="34" charset="0"/>
              <a:buChar char="–"/>
              <a:defRPr>
                <a:solidFill>
                  <a:schemeClr val="tx1">
                    <a:lumMod val="85000"/>
                    <a:lumOff val="15000"/>
                  </a:schemeClr>
                </a:solidFill>
                <a:latin typeface="+mj-lt"/>
              </a:defRPr>
            </a:lvl3pPr>
            <a:lvl4pPr marL="1600200" indent="-228600">
              <a:buFont typeface="Arial" panose="020B0604020202020204" pitchFamily="34" charset="0"/>
              <a:buChar char="•"/>
              <a:defRPr>
                <a:solidFill>
                  <a:schemeClr val="tx1">
                    <a:lumMod val="85000"/>
                    <a:lumOff val="15000"/>
                  </a:schemeClr>
                </a:solidFill>
                <a:latin typeface="+mj-lt"/>
              </a:defRPr>
            </a:lvl4pPr>
            <a:lvl5pPr>
              <a:defRPr baseline="0">
                <a:solidFill>
                  <a:schemeClr val="tx1">
                    <a:lumMod val="85000"/>
                    <a:lumOff val="15000"/>
                  </a:schemeClr>
                </a:solidFill>
                <a:latin typeface="+mj-lt"/>
              </a:defRPr>
            </a:lvl5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15455548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ck Canvas">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Tree>
    <p:extLst>
      <p:ext uri="{BB962C8B-B14F-4D97-AF65-F5344CB8AC3E}">
        <p14:creationId xmlns:p14="http://schemas.microsoft.com/office/powerpoint/2010/main" val="125980378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6" name="Title 1"/>
          <p:cNvSpPr>
            <a:spLocks noGrp="1"/>
          </p:cNvSpPr>
          <p:nvPr>
            <p:ph type="title"/>
          </p:nvPr>
        </p:nvSpPr>
        <p:spPr>
          <a:xfrm>
            <a:off x="722313" y="4406900"/>
            <a:ext cx="7772400" cy="1362075"/>
          </a:xfrm>
          <a:prstGeom prst="rect">
            <a:avLst/>
          </a:prstGeom>
        </p:spPr>
        <p:txBody>
          <a:bodyPr anchor="t">
            <a:normAutofit/>
          </a:bodyPr>
          <a:lstStyle>
            <a:lvl1pPr algn="l">
              <a:defRPr lang="en-US" sz="3600" kern="1200" dirty="0">
                <a:solidFill>
                  <a:schemeClr val="bg1">
                    <a:lumMod val="50000"/>
                  </a:schemeClr>
                </a:solidFill>
                <a:latin typeface="+mj-lt"/>
                <a:ea typeface="+mn-ea"/>
                <a:cs typeface="+mn-cs"/>
              </a:defRPr>
            </a:lvl1pPr>
          </a:lstStyle>
          <a:p>
            <a:r>
              <a:rPr lang="en-US" dirty="0" smtClean="0"/>
              <a:t>Click to edit Master title style</a:t>
            </a:r>
            <a:endParaRPr lang="en-US" dirty="0"/>
          </a:p>
        </p:txBody>
      </p:sp>
      <p:sp>
        <p:nvSpPr>
          <p:cNvPr id="9"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bg1">
                    <a:lumMod val="50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41580738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y-Side">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10" name="Content Placeholder 2"/>
          <p:cNvSpPr>
            <a:spLocks noGrp="1"/>
          </p:cNvSpPr>
          <p:nvPr>
            <p:ph sz="half" idx="1"/>
          </p:nvPr>
        </p:nvSpPr>
        <p:spPr>
          <a:xfrm>
            <a:off x="457200" y="1600200"/>
            <a:ext cx="4038600" cy="4525963"/>
          </a:xfrm>
          <a:prstGeom prst="rect">
            <a:avLst/>
          </a:prstGeom>
        </p:spPr>
        <p:txBody>
          <a:bodyPr/>
          <a:lstStyle>
            <a:lvl1pPr marL="0" indent="0">
              <a:buNone/>
              <a:defRPr sz="2800">
                <a:solidFill>
                  <a:schemeClr val="tx1">
                    <a:lumMod val="85000"/>
                    <a:lumOff val="15000"/>
                  </a:schemeClr>
                </a:solidFill>
                <a:latin typeface="+mj-lt"/>
              </a:defRPr>
            </a:lvl1pPr>
            <a:lvl2pPr marL="742950" indent="-285750">
              <a:buFont typeface="Arial" panose="020B0604020202020204" pitchFamily="34" charset="0"/>
              <a:buChar char="•"/>
              <a:defRPr sz="2400">
                <a:solidFill>
                  <a:schemeClr val="tx1">
                    <a:lumMod val="85000"/>
                    <a:lumOff val="15000"/>
                  </a:schemeClr>
                </a:solidFill>
                <a:latin typeface="+mj-lt"/>
              </a:defRPr>
            </a:lvl2pPr>
            <a:lvl3pPr marL="1143000" indent="-228600">
              <a:buFont typeface="Calibri Light" panose="020F0302020204030204" pitchFamily="34" charset="0"/>
              <a:buChar char="–"/>
              <a:defRPr sz="2000">
                <a:solidFill>
                  <a:schemeClr val="tx1">
                    <a:lumMod val="85000"/>
                    <a:lumOff val="15000"/>
                  </a:schemeClr>
                </a:solidFill>
                <a:latin typeface="+mj-lt"/>
              </a:defRPr>
            </a:lvl3pPr>
            <a:lvl4pPr marL="1600200" indent="-228600">
              <a:buFont typeface="Arial" panose="020B0604020202020204" pitchFamily="34" charset="0"/>
              <a:buChar cha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
        <p:nvSpPr>
          <p:cNvPr id="12"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dirty="0" smtClean="0"/>
              <a:t>Click to edit Master text styles</a:t>
            </a:r>
          </a:p>
        </p:txBody>
      </p:sp>
      <p:sp>
        <p:nvSpPr>
          <p:cNvPr id="8" name="Content Placeholder 2"/>
          <p:cNvSpPr>
            <a:spLocks noGrp="1"/>
          </p:cNvSpPr>
          <p:nvPr>
            <p:ph sz="half" idx="11"/>
          </p:nvPr>
        </p:nvSpPr>
        <p:spPr>
          <a:xfrm>
            <a:off x="4648200" y="1602154"/>
            <a:ext cx="4038600" cy="4525963"/>
          </a:xfrm>
          <a:prstGeom prst="rect">
            <a:avLst/>
          </a:prstGeom>
        </p:spPr>
        <p:txBody>
          <a:bodyPr/>
          <a:lstStyle>
            <a:lvl1pPr marL="0" indent="0">
              <a:buNone/>
              <a:defRPr sz="2800">
                <a:solidFill>
                  <a:schemeClr val="tx1">
                    <a:lumMod val="85000"/>
                    <a:lumOff val="15000"/>
                  </a:schemeClr>
                </a:solidFill>
                <a:latin typeface="+mj-lt"/>
              </a:defRPr>
            </a:lvl1pPr>
            <a:lvl2pPr marL="742950" indent="-285750">
              <a:buFont typeface="Arial" panose="020B0604020202020204" pitchFamily="34" charset="0"/>
              <a:buChar char="•"/>
              <a:defRPr sz="2400">
                <a:solidFill>
                  <a:schemeClr val="tx1">
                    <a:lumMod val="85000"/>
                    <a:lumOff val="15000"/>
                  </a:schemeClr>
                </a:solidFill>
                <a:latin typeface="+mj-lt"/>
              </a:defRPr>
            </a:lvl2pPr>
            <a:lvl3pPr marL="1143000" indent="-228600">
              <a:buFont typeface="Calibri Light" panose="020F0302020204030204" pitchFamily="34" charset="0"/>
              <a:buChar char="–"/>
              <a:defRPr sz="2000">
                <a:solidFill>
                  <a:schemeClr val="tx1">
                    <a:lumMod val="85000"/>
                    <a:lumOff val="15000"/>
                  </a:schemeClr>
                </a:solidFill>
                <a:latin typeface="+mj-lt"/>
              </a:defRPr>
            </a:lvl3pPr>
            <a:lvl4pPr marL="1600200" indent="-228600">
              <a:buFont typeface="Arial" panose="020B0604020202020204" pitchFamily="34" charset="0"/>
              <a:buChar cha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174664246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by-Side w/ Headers">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9"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dirty="0" smtClean="0"/>
              <a:t>Click to edit Master text styles</a:t>
            </a:r>
          </a:p>
        </p:txBody>
      </p:sp>
      <p:sp>
        <p:nvSpPr>
          <p:cNvPr id="10" name="Content Placeholder 2"/>
          <p:cNvSpPr>
            <a:spLocks noGrp="1"/>
          </p:cNvSpPr>
          <p:nvPr>
            <p:ph sz="half" idx="11"/>
          </p:nvPr>
        </p:nvSpPr>
        <p:spPr>
          <a:xfrm>
            <a:off x="457200" y="2235200"/>
            <a:ext cx="4038600" cy="3890963"/>
          </a:xfrm>
          <a:prstGeom prst="rect">
            <a:avLst/>
          </a:prstGeom>
        </p:spPr>
        <p:txBody>
          <a:bodyPr/>
          <a:lstStyle>
            <a:lvl1pPr marL="0" indent="0">
              <a:buNone/>
              <a:defRPr sz="2800">
                <a:solidFill>
                  <a:schemeClr val="tx1">
                    <a:lumMod val="85000"/>
                    <a:lumOff val="15000"/>
                  </a:schemeClr>
                </a:solidFill>
                <a:latin typeface="+mj-lt"/>
              </a:defRPr>
            </a:lvl1pPr>
            <a:lvl2pPr marL="742950" indent="-285750">
              <a:buFont typeface="Arial" panose="020B0604020202020204" pitchFamily="34" charset="0"/>
              <a:buChar char="•"/>
              <a:defRPr sz="2400">
                <a:solidFill>
                  <a:schemeClr val="tx1">
                    <a:lumMod val="85000"/>
                    <a:lumOff val="15000"/>
                  </a:schemeClr>
                </a:solidFill>
                <a:latin typeface="+mj-lt"/>
              </a:defRPr>
            </a:lvl2pPr>
            <a:lvl3pPr marL="1143000" indent="-228600">
              <a:buFont typeface="Calibri Light" panose="020F0302020204030204" pitchFamily="34" charset="0"/>
              <a:buChar char="–"/>
              <a:defRPr sz="2000">
                <a:solidFill>
                  <a:schemeClr val="tx1">
                    <a:lumMod val="85000"/>
                    <a:lumOff val="15000"/>
                  </a:schemeClr>
                </a:solidFill>
                <a:latin typeface="+mj-lt"/>
              </a:defRPr>
            </a:lvl3pPr>
            <a:lvl4pPr marL="1600200" indent="-228600">
              <a:buFont typeface="Arial" panose="020B0604020202020204" pitchFamily="34" charset="0"/>
              <a:buChar cha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
        <p:nvSpPr>
          <p:cNvPr id="16" name="Content Placeholder 2"/>
          <p:cNvSpPr>
            <a:spLocks noGrp="1"/>
          </p:cNvSpPr>
          <p:nvPr>
            <p:ph sz="half" idx="12"/>
          </p:nvPr>
        </p:nvSpPr>
        <p:spPr>
          <a:xfrm>
            <a:off x="4645025" y="2235199"/>
            <a:ext cx="4038600" cy="3890963"/>
          </a:xfrm>
          <a:prstGeom prst="rect">
            <a:avLst/>
          </a:prstGeom>
        </p:spPr>
        <p:txBody>
          <a:bodyPr/>
          <a:lstStyle>
            <a:lvl1pPr marL="0" indent="0">
              <a:buNone/>
              <a:defRPr sz="2800">
                <a:solidFill>
                  <a:schemeClr val="tx1">
                    <a:lumMod val="85000"/>
                    <a:lumOff val="15000"/>
                  </a:schemeClr>
                </a:solidFill>
                <a:latin typeface="+mj-lt"/>
              </a:defRPr>
            </a:lvl1pPr>
            <a:lvl2pPr marL="742950" indent="-285750">
              <a:buFont typeface="Arial" panose="020B0604020202020204" pitchFamily="34" charset="0"/>
              <a:buChar char="•"/>
              <a:defRPr sz="2400">
                <a:solidFill>
                  <a:schemeClr val="tx1">
                    <a:lumMod val="85000"/>
                    <a:lumOff val="15000"/>
                  </a:schemeClr>
                </a:solidFill>
                <a:latin typeface="+mj-lt"/>
              </a:defRPr>
            </a:lvl2pPr>
            <a:lvl3pPr marL="1143000" indent="-228600">
              <a:buFont typeface="Calibri Light" panose="020F0302020204030204" pitchFamily="34" charset="0"/>
              <a:buChar char="–"/>
              <a:defRPr sz="2000">
                <a:solidFill>
                  <a:schemeClr val="tx1">
                    <a:lumMod val="85000"/>
                    <a:lumOff val="15000"/>
                  </a:schemeClr>
                </a:solidFill>
                <a:latin typeface="+mj-lt"/>
              </a:defRPr>
            </a:lvl3pPr>
            <a:lvl4pPr marL="1600200" indent="-228600">
              <a:buFont typeface="Arial" panose="020B0604020202020204" pitchFamily="34" charset="0"/>
              <a:buChar cha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82003562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Bar Description">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6" name="Title 1"/>
          <p:cNvSpPr>
            <a:spLocks noGrp="1"/>
          </p:cNvSpPr>
          <p:nvPr>
            <p:ph type="title"/>
          </p:nvPr>
        </p:nvSpPr>
        <p:spPr>
          <a:xfrm>
            <a:off x="457200" y="273050"/>
            <a:ext cx="3008313" cy="1162050"/>
          </a:xfrm>
          <a:prstGeom prst="rect">
            <a:avLst/>
          </a:prstGeom>
        </p:spPr>
        <p:txBody>
          <a:bodyPr anchor="b"/>
          <a:lstStyle>
            <a:lvl1pPr algn="l">
              <a:defRPr sz="2000" b="1">
                <a:solidFill>
                  <a:schemeClr val="tx1">
                    <a:lumMod val="85000"/>
                    <a:lumOff val="15000"/>
                  </a:schemeClr>
                </a:solidFill>
                <a:latin typeface="+mj-lt"/>
              </a:defRPr>
            </a:lvl1pPr>
          </a:lstStyle>
          <a:p>
            <a:r>
              <a:rPr lang="en-US" dirty="0" smtClean="0"/>
              <a:t>Click to edit Master title style</a:t>
            </a:r>
            <a:endParaRPr lang="en-US" dirty="0"/>
          </a:p>
        </p:txBody>
      </p:sp>
      <p:sp>
        <p:nvSpPr>
          <p:cNvPr id="10"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solidFill>
                  <a:schemeClr val="tx1">
                    <a:lumMod val="85000"/>
                    <a:lumOff val="15000"/>
                  </a:schemeClr>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sz="half" idx="1"/>
          </p:nvPr>
        </p:nvSpPr>
        <p:spPr>
          <a:xfrm>
            <a:off x="3622430" y="278912"/>
            <a:ext cx="5138615" cy="5831602"/>
          </a:xfrm>
          <a:prstGeom prst="rect">
            <a:avLst/>
          </a:prstGeom>
        </p:spPr>
        <p:txBody>
          <a:bodyPr/>
          <a:lstStyle>
            <a:lvl1pPr marL="0" indent="0">
              <a:buNone/>
              <a:defRPr sz="2800">
                <a:solidFill>
                  <a:schemeClr val="tx1">
                    <a:lumMod val="85000"/>
                    <a:lumOff val="15000"/>
                  </a:schemeClr>
                </a:solidFill>
                <a:latin typeface="+mj-lt"/>
              </a:defRPr>
            </a:lvl1pPr>
            <a:lvl2pPr marL="742950" indent="-285750">
              <a:buFont typeface="Arial" panose="020B0604020202020204" pitchFamily="34" charset="0"/>
              <a:buChar char="•"/>
              <a:defRPr sz="2400">
                <a:solidFill>
                  <a:schemeClr val="tx1">
                    <a:lumMod val="85000"/>
                    <a:lumOff val="15000"/>
                  </a:schemeClr>
                </a:solidFill>
                <a:latin typeface="+mj-lt"/>
              </a:defRPr>
            </a:lvl2pPr>
            <a:lvl3pPr marL="1143000" indent="-228600">
              <a:buFont typeface="Calibri Light" panose="020F0302020204030204" pitchFamily="34" charset="0"/>
              <a:buChar char="–"/>
              <a:defRPr sz="2000">
                <a:solidFill>
                  <a:schemeClr val="tx1">
                    <a:lumMod val="85000"/>
                    <a:lumOff val="15000"/>
                  </a:schemeClr>
                </a:solidFill>
                <a:latin typeface="+mj-lt"/>
              </a:defRPr>
            </a:lvl3pPr>
            <a:lvl4pPr marL="1600200" indent="-228600">
              <a:buFont typeface="Arial" panose="020B0604020202020204" pitchFamily="34" charset="0"/>
              <a:buChar cha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endParaRPr lang="en-US" dirty="0"/>
          </a:p>
        </p:txBody>
      </p:sp>
    </p:spTree>
    <p:extLst>
      <p:ext uri="{BB962C8B-B14F-4D97-AF65-F5344CB8AC3E}">
        <p14:creationId xmlns:p14="http://schemas.microsoft.com/office/powerpoint/2010/main" val="6308388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8"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smtClean="0"/>
              <a:t>Click to edit Master text styles</a:t>
            </a:r>
          </a:p>
        </p:txBody>
      </p:sp>
      <p:sp>
        <p:nvSpPr>
          <p:cNvPr id="3" name="Content Placeholder 2"/>
          <p:cNvSpPr>
            <a:spLocks noGrp="1"/>
          </p:cNvSpPr>
          <p:nvPr>
            <p:ph sz="quarter" idx="11"/>
          </p:nvPr>
        </p:nvSpPr>
        <p:spPr>
          <a:xfrm>
            <a:off x="597478" y="1409700"/>
            <a:ext cx="7885545" cy="4572000"/>
          </a:xfrm>
          <a:prstGeom prst="rect">
            <a:avLst/>
          </a:prstGeom>
        </p:spPr>
        <p:txBody>
          <a:bodyPr/>
          <a:lstStyle>
            <a:lvl1pPr marL="457200" indent="-457200">
              <a:buFont typeface="Arial" panose="020B0604020202020204" pitchFamily="34" charset="0"/>
              <a:buChar char="•"/>
              <a:defRPr>
                <a:solidFill>
                  <a:schemeClr val="tx1">
                    <a:lumMod val="85000"/>
                    <a:lumOff val="15000"/>
                  </a:schemeClr>
                </a:solidFill>
                <a:latin typeface="+mj-lt"/>
              </a:defRPr>
            </a:lvl1pPr>
            <a:lvl2pPr>
              <a:defRPr>
                <a:solidFill>
                  <a:schemeClr val="tx1">
                    <a:lumMod val="85000"/>
                    <a:lumOff val="15000"/>
                  </a:schemeClr>
                </a:solidFill>
                <a:latin typeface="+mj-lt"/>
              </a:defRPr>
            </a:lvl2pPr>
            <a:lvl3pPr>
              <a:defRPr>
                <a:solidFill>
                  <a:schemeClr val="tx1">
                    <a:lumMod val="85000"/>
                    <a:lumOff val="15000"/>
                  </a:schemeClr>
                </a:solidFill>
                <a:latin typeface="+mj-lt"/>
              </a:defRPr>
            </a:lvl3pPr>
            <a:lvl4pPr>
              <a:defRPr>
                <a:solidFill>
                  <a:schemeClr val="tx1">
                    <a:lumMod val="85000"/>
                    <a:lumOff val="15000"/>
                  </a:schemeClr>
                </a:solidFill>
                <a:latin typeface="+mj-lt"/>
              </a:defRPr>
            </a:lvl4pPr>
            <a:lvl5pPr>
              <a:defRPr>
                <a:solidFill>
                  <a:schemeClr val="tx1">
                    <a:lumMod val="85000"/>
                    <a:lumOff val="15000"/>
                  </a:schemeClr>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0770090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Title Page">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8" name="Title 1"/>
          <p:cNvSpPr>
            <a:spLocks noGrp="1"/>
          </p:cNvSpPr>
          <p:nvPr>
            <p:ph type="title"/>
          </p:nvPr>
        </p:nvSpPr>
        <p:spPr>
          <a:xfrm>
            <a:off x="1792288" y="4800600"/>
            <a:ext cx="5486400" cy="566738"/>
          </a:xfrm>
          <a:prstGeom prst="rect">
            <a:avLst/>
          </a:prstGeom>
        </p:spPr>
        <p:txBody>
          <a:bodyPr anchor="b"/>
          <a:lstStyle>
            <a:lvl1pPr algn="l">
              <a:defRPr sz="2000" b="1">
                <a:solidFill>
                  <a:schemeClr val="tx1">
                    <a:lumMod val="85000"/>
                    <a:lumOff val="15000"/>
                  </a:schemeClr>
                </a:solidFill>
                <a:latin typeface="+mj-lt"/>
              </a:defRPr>
            </a:lvl1pPr>
          </a:lstStyle>
          <a:p>
            <a:r>
              <a:rPr lang="en-US" smtClean="0"/>
              <a:t>Click to edit Master title style</a:t>
            </a:r>
            <a:endParaRPr lang="en-US"/>
          </a:p>
        </p:txBody>
      </p:sp>
      <p:sp>
        <p:nvSpPr>
          <p:cNvPr id="11" name="Picture Placeholder 2"/>
          <p:cNvSpPr>
            <a:spLocks noGrp="1"/>
          </p:cNvSpPr>
          <p:nvPr>
            <p:ph type="pic" idx="1"/>
          </p:nvPr>
        </p:nvSpPr>
        <p:spPr>
          <a:xfrm>
            <a:off x="1792288" y="612775"/>
            <a:ext cx="5486400" cy="4114800"/>
          </a:xfrm>
          <a:prstGeom prst="rect">
            <a:avLst/>
          </a:prstGeom>
        </p:spPr>
        <p:txBody>
          <a:bodyPr/>
          <a:lstStyle>
            <a:lvl1pPr marL="0" indent="0">
              <a:buNone/>
              <a:defRPr sz="3200">
                <a:solidFill>
                  <a:schemeClr val="tx1">
                    <a:lumMod val="85000"/>
                    <a:lumOff val="15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2"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chemeClr val="tx1">
                    <a:lumMod val="85000"/>
                    <a:lumOff val="15000"/>
                  </a:schemeClr>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472981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erticle Box, Horizontal Header">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9" name="Vertical Text Placeholder 2"/>
          <p:cNvSpPr>
            <a:spLocks noGrp="1"/>
          </p:cNvSpPr>
          <p:nvPr>
            <p:ph type="body" orient="vert" idx="1"/>
          </p:nvPr>
        </p:nvSpPr>
        <p:spPr>
          <a:xfrm>
            <a:off x="457200" y="1600200"/>
            <a:ext cx="8229600" cy="4525963"/>
          </a:xfrm>
          <a:prstGeom prst="rect">
            <a:avLst/>
          </a:prstGeom>
        </p:spPr>
        <p:txBody>
          <a:bodyPr vert="eaVert"/>
          <a:lstStyle>
            <a:lvl1pPr marL="0" indent="0">
              <a:buNone/>
              <a:defRPr>
                <a:solidFill>
                  <a:schemeClr val="tx1">
                    <a:lumMod val="85000"/>
                    <a:lumOff val="15000"/>
                  </a:schemeClr>
                </a:solidFill>
                <a:latin typeface="+mj-lt"/>
              </a:defRPr>
            </a:lvl1pPr>
            <a:lvl2pPr marL="742950" indent="-285750">
              <a:buFont typeface="Arial" panose="020B0604020202020204" pitchFamily="34" charset="0"/>
              <a:buChar char="•"/>
              <a:defRPr>
                <a:solidFill>
                  <a:schemeClr val="tx1">
                    <a:lumMod val="85000"/>
                    <a:lumOff val="15000"/>
                  </a:schemeClr>
                </a:solidFill>
                <a:latin typeface="+mj-lt"/>
              </a:defRPr>
            </a:lvl2pPr>
            <a:lvl3pPr marL="1143000" indent="-228600">
              <a:buFont typeface="Calibri Light" panose="020F0302020204030204" pitchFamily="34" charset="0"/>
              <a:buChar char="–"/>
              <a:defRPr>
                <a:solidFill>
                  <a:schemeClr val="tx1">
                    <a:lumMod val="85000"/>
                    <a:lumOff val="15000"/>
                  </a:schemeClr>
                </a:solidFill>
                <a:latin typeface="+mj-lt"/>
              </a:defRPr>
            </a:lvl3pPr>
            <a:lvl4pPr marL="1600200" indent="-228600">
              <a:buFont typeface="Arial" panose="020B0604020202020204" pitchFamily="34" charset="0"/>
              <a:buChar char="•"/>
              <a:defRPr>
                <a:solidFill>
                  <a:schemeClr val="tx1">
                    <a:lumMod val="85000"/>
                    <a:lumOff val="15000"/>
                  </a:schemeClr>
                </a:solidFill>
                <a:latin typeface="+mj-lt"/>
              </a:defRPr>
            </a:lvl4pPr>
            <a:lvl5pPr>
              <a:defRPr>
                <a:solidFill>
                  <a:schemeClr val="tx1">
                    <a:lumMod val="85000"/>
                    <a:lumOff val="15000"/>
                  </a:schemeClr>
                </a:solidFill>
                <a:latin typeface="+mj-lt"/>
              </a:defRPr>
            </a:lvl5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Forth level</a:t>
            </a:r>
            <a:endParaRPr lang="en-US" dirty="0"/>
          </a:p>
        </p:txBody>
      </p:sp>
      <p:sp>
        <p:nvSpPr>
          <p:cNvPr id="13"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dirty="0" smtClean="0"/>
              <a:t>Click to edit Master text styles</a:t>
            </a:r>
          </a:p>
        </p:txBody>
      </p:sp>
    </p:spTree>
    <p:extLst>
      <p:ext uri="{BB962C8B-B14F-4D97-AF65-F5344CB8AC3E}">
        <p14:creationId xmlns:p14="http://schemas.microsoft.com/office/powerpoint/2010/main" val="157707309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icle Everything">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algn="r" defTabSz="457200">
              <a:defRPr/>
            </a:pPr>
            <a:r>
              <a:rPr lang="en-US" sz="1000" dirty="0">
                <a:solidFill>
                  <a:prstClr val="white">
                    <a:lumMod val="50000"/>
                  </a:prstClr>
                </a:solidFill>
                <a:latin typeface="Arial"/>
                <a:cs typeface="Arial"/>
              </a:rPr>
              <a:t>© Copyright 2014 Quester  |  </a:t>
            </a:r>
            <a:fld id="{BA78AE66-D307-294A-ACEE-CF0A3492B9D1}" type="slidenum">
              <a:rPr lang="en-US" sz="100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
        <p:nvSpPr>
          <p:cNvPr id="6" name="Vertical Title 1"/>
          <p:cNvSpPr>
            <a:spLocks noGrp="1"/>
          </p:cNvSpPr>
          <p:nvPr>
            <p:ph type="title" orient="vert"/>
          </p:nvPr>
        </p:nvSpPr>
        <p:spPr>
          <a:xfrm>
            <a:off x="6629400" y="274638"/>
            <a:ext cx="2057400" cy="5851525"/>
          </a:xfrm>
          <a:prstGeom prst="rect">
            <a:avLst/>
          </a:prstGeom>
        </p:spPr>
        <p:txBody>
          <a:bodyPr vert="eaVert"/>
          <a:lstStyle>
            <a:lvl1pPr>
              <a:defRPr lang="en-US" sz="4800" kern="1200" dirty="0">
                <a:solidFill>
                  <a:schemeClr val="bg1">
                    <a:lumMod val="50000"/>
                  </a:schemeClr>
                </a:solidFill>
                <a:latin typeface="+mj-lt"/>
                <a:ea typeface="+mn-ea"/>
                <a:cs typeface="+mn-cs"/>
              </a:defRPr>
            </a:lvl1pPr>
          </a:lstStyle>
          <a:p>
            <a:r>
              <a:rPr lang="en-US" dirty="0" smtClean="0"/>
              <a:t>Click to edit Master title style</a:t>
            </a:r>
            <a:endParaRPr lang="en-US" dirty="0"/>
          </a:p>
        </p:txBody>
      </p:sp>
      <p:sp>
        <p:nvSpPr>
          <p:cNvPr id="8" name="Vertical Text Placeholder 2"/>
          <p:cNvSpPr>
            <a:spLocks noGrp="1"/>
          </p:cNvSpPr>
          <p:nvPr>
            <p:ph type="body" orient="vert" idx="1"/>
          </p:nvPr>
        </p:nvSpPr>
        <p:spPr>
          <a:xfrm>
            <a:off x="457200" y="274638"/>
            <a:ext cx="6019800" cy="5851525"/>
          </a:xfrm>
          <a:prstGeom prst="rect">
            <a:avLst/>
          </a:prstGeom>
        </p:spPr>
        <p:txBody>
          <a:bodyPr vert="eaVert"/>
          <a:lstStyle>
            <a:lvl1pPr>
              <a:defRPr>
                <a:solidFill>
                  <a:schemeClr val="tx1">
                    <a:lumMod val="85000"/>
                    <a:lumOff val="15000"/>
                  </a:schemeClr>
                </a:solidFill>
                <a:latin typeface="+mj-lt"/>
              </a:defRPr>
            </a:lvl1pPr>
            <a:lvl2pPr>
              <a:defRPr>
                <a:solidFill>
                  <a:schemeClr val="tx1">
                    <a:lumMod val="85000"/>
                    <a:lumOff val="15000"/>
                  </a:schemeClr>
                </a:solidFill>
                <a:latin typeface="+mj-lt"/>
              </a:defRPr>
            </a:lvl2pPr>
            <a:lvl3pPr>
              <a:defRPr>
                <a:solidFill>
                  <a:schemeClr val="tx1">
                    <a:lumMod val="85000"/>
                    <a:lumOff val="15000"/>
                  </a:schemeClr>
                </a:solidFill>
                <a:latin typeface="+mj-lt"/>
              </a:defRPr>
            </a:lvl3pPr>
            <a:lvl4pPr>
              <a:defRPr>
                <a:solidFill>
                  <a:schemeClr val="tx1">
                    <a:lumMod val="85000"/>
                    <a:lumOff val="15000"/>
                  </a:schemeClr>
                </a:solidFill>
                <a:latin typeface="+mj-lt"/>
              </a:defRPr>
            </a:lvl4pPr>
            <a:lvl5pPr>
              <a:defRPr>
                <a:solidFill>
                  <a:schemeClr val="tx1">
                    <a:lumMod val="85000"/>
                    <a:lumOff val="15000"/>
                  </a:schemeClr>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463044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FBF3045-35BF-4A4D-864B-02107BE9AAC9}" type="datetimeFigureOut">
              <a:rPr lang="en-US" smtClean="0"/>
              <a:t>11/10/2014</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B7383671-0BD4-43BE-9D6D-9493A564C911}" type="slidenum">
              <a:rPr lang="en-US" smtClean="0"/>
              <a:t>‹#›</a:t>
            </a:fld>
            <a:endParaRPr lang="en-US"/>
          </a:p>
        </p:txBody>
      </p:sp>
    </p:spTree>
    <p:extLst>
      <p:ext uri="{BB962C8B-B14F-4D97-AF65-F5344CB8AC3E}">
        <p14:creationId xmlns:p14="http://schemas.microsoft.com/office/powerpoint/2010/main" val="39195609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title-p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056672" y="3600449"/>
            <a:ext cx="7772400" cy="1470025"/>
          </a:xfrm>
        </p:spPr>
        <p:txBody>
          <a:bodyPr>
            <a:normAutofit/>
          </a:bodyPr>
          <a:lstStyle>
            <a:lvl1pPr algn="r">
              <a:defRPr sz="3400">
                <a:solidFill>
                  <a:schemeClr val="bg1"/>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169751" y="4621212"/>
            <a:ext cx="3614121" cy="449262"/>
          </a:xfrm>
          <a:prstGeom prst="rect">
            <a:avLst/>
          </a:prstGeom>
        </p:spPr>
        <p:txBody>
          <a:bodyPr/>
          <a:lstStyle>
            <a:lvl1pPr marL="0" indent="0" algn="r">
              <a:buNone/>
              <a:defRPr sz="18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TextBox 7"/>
          <p:cNvSpPr txBox="1"/>
          <p:nvPr userDrawn="1"/>
        </p:nvSpPr>
        <p:spPr>
          <a:xfrm>
            <a:off x="6761415" y="6495574"/>
            <a:ext cx="2281434" cy="246221"/>
          </a:xfrm>
          <a:prstGeom prst="rect">
            <a:avLst/>
          </a:prstGeom>
          <a:noFill/>
        </p:spPr>
        <p:txBody>
          <a:bodyPr wrap="square" rtlCol="0">
            <a:spAutoFit/>
          </a:bodyPr>
          <a:lstStyle/>
          <a:p>
            <a:pPr algn="r" defTabSz="457200">
              <a:defRPr/>
            </a:pPr>
            <a:r>
              <a:rPr lang="en-US" sz="1000" dirty="0" smtClean="0">
                <a:solidFill>
                  <a:srgbClr val="7F7F7F"/>
                </a:solidFill>
                <a:latin typeface="Arial"/>
                <a:cs typeface="Arial"/>
              </a:rPr>
              <a:t>© Copyright 2012 Quester</a:t>
            </a:r>
            <a:endParaRPr lang="en-US" sz="1000" dirty="0">
              <a:solidFill>
                <a:srgbClr val="7F7F7F"/>
              </a:solidFill>
              <a:latin typeface="Arial"/>
              <a:cs typeface="Arial"/>
            </a:endParaRPr>
          </a:p>
        </p:txBody>
      </p:sp>
    </p:spTree>
    <p:extLst>
      <p:ext uri="{BB962C8B-B14F-4D97-AF65-F5344CB8AC3E}">
        <p14:creationId xmlns:p14="http://schemas.microsoft.com/office/powerpoint/2010/main" val="981389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14"/>
            <a:ext cx="8229600" cy="1143000"/>
          </a:xfrm>
        </p:spPr>
        <p:txBody>
          <a:bodyPr>
            <a:normAutofit/>
          </a:bodyPr>
          <a:lstStyle>
            <a:lvl1pPr algn="l">
              <a:defRPr sz="3000">
                <a:solidFill>
                  <a:srgbClr val="FFFFFF"/>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052523"/>
          </a:xfrm>
          <a:prstGeom prst="rect">
            <a:avLst/>
          </a:prstGeom>
        </p:spPr>
        <p:txBody>
          <a:bodyPr/>
          <a:lstStyle>
            <a:lvl1pPr>
              <a:defRPr sz="2400">
                <a:solidFill>
                  <a:schemeClr val="tx2">
                    <a:lumMod val="75000"/>
                  </a:schemeClr>
                </a:solidFill>
                <a:latin typeface="Arial"/>
                <a:cs typeface="Arial"/>
              </a:defRPr>
            </a:lvl1pPr>
            <a:lvl2pPr>
              <a:defRPr>
                <a:solidFill>
                  <a:schemeClr val="tx2">
                    <a:lumMod val="75000"/>
                  </a:schemeClr>
                </a:solidFill>
                <a:latin typeface="Arial"/>
                <a:cs typeface="Arial"/>
              </a:defRPr>
            </a:lvl2pPr>
            <a:lvl3pPr>
              <a:defRPr>
                <a:solidFill>
                  <a:schemeClr val="tx2">
                    <a:lumMod val="75000"/>
                  </a:schemeClr>
                </a:solidFill>
                <a:latin typeface="Arial"/>
                <a:cs typeface="Arial"/>
              </a:defRPr>
            </a:lvl3pPr>
            <a:lvl4pPr>
              <a:defRPr>
                <a:solidFill>
                  <a:schemeClr val="tx2">
                    <a:lumMod val="75000"/>
                  </a:schemeClr>
                </a:solidFill>
                <a:latin typeface="Arial"/>
                <a:cs typeface="Arial"/>
              </a:defRPr>
            </a:lvl4pPr>
            <a:lvl5pPr>
              <a:defRPr>
                <a:solidFill>
                  <a:schemeClr val="tx2">
                    <a:lumMod val="75000"/>
                  </a:schemeClr>
                </a:solidFill>
                <a:latin typeface="Arial"/>
                <a:cs typeface="Arial"/>
              </a:defRPr>
            </a:lvl5pPr>
          </a:lstStyle>
          <a:p>
            <a:pPr lvl="0"/>
            <a:r>
              <a:rPr lang="en-US" dirty="0" smtClean="0"/>
              <a:t>Click to edit Master text styles</a:t>
            </a:r>
          </a:p>
        </p:txBody>
      </p:sp>
      <p:sp>
        <p:nvSpPr>
          <p:cNvPr id="8" name="TextBox 7"/>
          <p:cNvSpPr txBox="1"/>
          <p:nvPr userDrawn="1"/>
        </p:nvSpPr>
        <p:spPr>
          <a:xfrm>
            <a:off x="6761415" y="6495574"/>
            <a:ext cx="2281434" cy="246221"/>
          </a:xfrm>
          <a:prstGeom prst="rect">
            <a:avLst/>
          </a:prstGeom>
          <a:noFill/>
        </p:spPr>
        <p:txBody>
          <a:bodyPr wrap="square" rtlCol="0">
            <a:spAutoFit/>
          </a:bodyPr>
          <a:lstStyle/>
          <a:p>
            <a:pPr algn="r" defTabSz="457200">
              <a:defRPr/>
            </a:pPr>
            <a:r>
              <a:rPr lang="en-US" sz="1000" dirty="0" smtClean="0">
                <a:solidFill>
                  <a:prstClr val="white">
                    <a:lumMod val="50000"/>
                  </a:prstClr>
                </a:solidFill>
                <a:latin typeface="Arial"/>
                <a:cs typeface="Arial"/>
              </a:rPr>
              <a:t>© Copyright 2014 Quester  |  </a:t>
            </a:r>
            <a:fld id="{BA78AE66-D307-294A-ACEE-CF0A3492B9D1}" type="slidenum">
              <a:rPr lang="en-US" sz="1000" smtClean="0">
                <a:solidFill>
                  <a:srgbClr val="7F7F7F"/>
                </a:solidFill>
                <a:latin typeface="Arial"/>
                <a:cs typeface="Arial"/>
              </a:rPr>
              <a:pPr algn="r" defTabSz="457200">
                <a:defRPr/>
              </a:pPr>
              <a:t>‹#›</a:t>
            </a:fld>
            <a:endParaRPr lang="en-US" sz="1000" dirty="0">
              <a:solidFill>
                <a:srgbClr val="7F7F7F"/>
              </a:solidFill>
              <a:latin typeface="Arial"/>
              <a:cs typeface="Arial"/>
            </a:endParaRPr>
          </a:p>
        </p:txBody>
      </p:sp>
    </p:spTree>
    <p:extLst>
      <p:ext uri="{BB962C8B-B14F-4D97-AF65-F5344CB8AC3E}">
        <p14:creationId xmlns:p14="http://schemas.microsoft.com/office/powerpoint/2010/main" val="6268002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22922393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2514661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38794678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304488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ck Canvas">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Tree>
    <p:extLst>
      <p:ext uri="{BB962C8B-B14F-4D97-AF65-F5344CB8AC3E}">
        <p14:creationId xmlns:p14="http://schemas.microsoft.com/office/powerpoint/2010/main" val="384904763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18123977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21763361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42461116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22920849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D548552D-D013-AE43-A396-FCCFA3474BEF}" type="datetimeFigureOut">
              <a:rPr lang="en-US" smtClean="0">
                <a:solidFill>
                  <a:prstClr val="black"/>
                </a:solidFill>
              </a:rPr>
              <a:pPr defTabSz="457200"/>
              <a:t>11/10/2014</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BA78AE66-D307-294A-ACEE-CF0A3492B9D1}" type="slidenum">
              <a:rPr lang="en-US" smtClean="0">
                <a:solidFill>
                  <a:prstClr val="black"/>
                </a:solidFill>
              </a:rPr>
              <a:pPr defTabSz="457200"/>
              <a:t>‹#›</a:t>
            </a:fld>
            <a:endParaRPr lang="en-US" dirty="0">
              <a:solidFill>
                <a:prstClr val="black"/>
              </a:solidFill>
            </a:endParaRPr>
          </a:p>
        </p:txBody>
      </p:sp>
    </p:spTree>
    <p:extLst>
      <p:ext uri="{BB962C8B-B14F-4D97-AF65-F5344CB8AC3E}">
        <p14:creationId xmlns:p14="http://schemas.microsoft.com/office/powerpoint/2010/main" val="78233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Break">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6" name="Title 1"/>
          <p:cNvSpPr>
            <a:spLocks noGrp="1"/>
          </p:cNvSpPr>
          <p:nvPr>
            <p:ph type="title"/>
          </p:nvPr>
        </p:nvSpPr>
        <p:spPr>
          <a:xfrm>
            <a:off x="722313" y="4406900"/>
            <a:ext cx="7772400" cy="1362075"/>
          </a:xfrm>
          <a:prstGeom prst="rect">
            <a:avLst/>
          </a:prstGeom>
        </p:spPr>
        <p:txBody>
          <a:bodyPr anchor="t">
            <a:normAutofit/>
          </a:bodyPr>
          <a:lstStyle>
            <a:lvl1pPr algn="l">
              <a:defRPr lang="en-US" sz="3600" kern="1200" dirty="0">
                <a:solidFill>
                  <a:schemeClr val="bg1">
                    <a:lumMod val="50000"/>
                  </a:schemeClr>
                </a:solidFill>
                <a:latin typeface="+mj-lt"/>
                <a:ea typeface="+mn-ea"/>
                <a:cs typeface="+mn-cs"/>
              </a:defRPr>
            </a:lvl1pPr>
          </a:lstStyle>
          <a:p>
            <a:r>
              <a:rPr lang="en-US" smtClean="0"/>
              <a:t>Click to edit Master title style</a:t>
            </a:r>
            <a:endParaRPr lang="en-US" dirty="0"/>
          </a:p>
        </p:txBody>
      </p:sp>
      <p:sp>
        <p:nvSpPr>
          <p:cNvPr id="9"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bg1">
                    <a:lumMod val="50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245997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ide-by-Side">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10" name="Content Placeholder 2"/>
          <p:cNvSpPr>
            <a:spLocks noGrp="1"/>
          </p:cNvSpPr>
          <p:nvPr>
            <p:ph sz="half" idx="1"/>
          </p:nvPr>
        </p:nvSpPr>
        <p:spPr>
          <a:xfrm>
            <a:off x="457200" y="1600200"/>
            <a:ext cx="4038600" cy="4525963"/>
          </a:xfrm>
          <a:prstGeom prst="rect">
            <a:avLst/>
          </a:prstGeom>
        </p:spPr>
        <p:txBody>
          <a:bodyPr/>
          <a:lstStyle>
            <a:lvl1pPr>
              <a:defRPr sz="2800">
                <a:solidFill>
                  <a:schemeClr val="tx1">
                    <a:lumMod val="85000"/>
                    <a:lumOff val="15000"/>
                  </a:schemeClr>
                </a:solidFill>
                <a:latin typeface="+mj-lt"/>
              </a:defRPr>
            </a:lvl1pPr>
            <a:lvl2pPr>
              <a:defRPr sz="2400">
                <a:solidFill>
                  <a:schemeClr val="tx1">
                    <a:lumMod val="85000"/>
                    <a:lumOff val="15000"/>
                  </a:schemeClr>
                </a:solidFill>
                <a:latin typeface="+mj-lt"/>
              </a:defRPr>
            </a:lvl2pPr>
            <a:lvl3pPr>
              <a:defRPr sz="2000">
                <a:solidFill>
                  <a:schemeClr val="tx1">
                    <a:lumMod val="85000"/>
                    <a:lumOff val="15000"/>
                  </a:schemeClr>
                </a:solidFill>
                <a:latin typeface="+mj-lt"/>
              </a:defRPr>
            </a:lvl3pPr>
            <a:lvl4pP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3"/>
          <p:cNvSpPr>
            <a:spLocks noGrp="1"/>
          </p:cNvSpPr>
          <p:nvPr>
            <p:ph sz="half" idx="2"/>
          </p:nvPr>
        </p:nvSpPr>
        <p:spPr>
          <a:xfrm>
            <a:off x="4648200" y="1600200"/>
            <a:ext cx="4038600" cy="4525963"/>
          </a:xfrm>
          <a:prstGeom prst="rect">
            <a:avLst/>
          </a:prstGeom>
        </p:spPr>
        <p:txBody>
          <a:bodyPr/>
          <a:lstStyle>
            <a:lvl1pPr>
              <a:defRPr sz="2800">
                <a:solidFill>
                  <a:schemeClr val="tx1">
                    <a:lumMod val="85000"/>
                    <a:lumOff val="15000"/>
                  </a:schemeClr>
                </a:solidFill>
                <a:latin typeface="+mj-lt"/>
              </a:defRPr>
            </a:lvl1pPr>
            <a:lvl2pPr>
              <a:defRPr sz="2400">
                <a:solidFill>
                  <a:schemeClr val="tx1">
                    <a:lumMod val="85000"/>
                    <a:lumOff val="15000"/>
                  </a:schemeClr>
                </a:solidFill>
                <a:latin typeface="+mj-lt"/>
              </a:defRPr>
            </a:lvl2pPr>
            <a:lvl3pPr>
              <a:defRPr sz="2000">
                <a:solidFill>
                  <a:schemeClr val="tx1">
                    <a:lumMod val="85000"/>
                    <a:lumOff val="15000"/>
                  </a:schemeClr>
                </a:solidFill>
                <a:latin typeface="+mj-lt"/>
              </a:defRPr>
            </a:lvl3pPr>
            <a:lvl4pPr>
              <a:defRPr sz="1800">
                <a:solidFill>
                  <a:schemeClr val="tx1">
                    <a:lumMod val="85000"/>
                    <a:lumOff val="15000"/>
                  </a:schemeClr>
                </a:solidFill>
                <a:latin typeface="+mj-lt"/>
              </a:defRPr>
            </a:lvl4pPr>
            <a:lvl5pPr>
              <a:defRPr sz="1800">
                <a:solidFill>
                  <a:schemeClr val="tx1">
                    <a:lumMod val="85000"/>
                    <a:lumOff val="15000"/>
                  </a:schemeClr>
                </a:solidFill>
                <a:latin typeface="+mj-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smtClean="0"/>
              <a:t>Click to edit Master text styles</a:t>
            </a:r>
          </a:p>
        </p:txBody>
      </p:sp>
    </p:spTree>
    <p:extLst>
      <p:ext uri="{BB962C8B-B14F-4D97-AF65-F5344CB8AC3E}">
        <p14:creationId xmlns:p14="http://schemas.microsoft.com/office/powerpoint/2010/main" val="37762666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ide-by-Side w/ Headers">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9"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half" idx="2"/>
          </p:nvPr>
        </p:nvSpPr>
        <p:spPr>
          <a:xfrm>
            <a:off x="457200" y="2174875"/>
            <a:ext cx="4040188" cy="3951288"/>
          </a:xfrm>
          <a:prstGeom prst="rect">
            <a:avLst/>
          </a:prstGeom>
        </p:spPr>
        <p:txBody>
          <a:bodyPr/>
          <a:lstStyle>
            <a:lvl1pPr>
              <a:defRPr sz="2400">
                <a:solidFill>
                  <a:schemeClr val="tx1">
                    <a:lumMod val="85000"/>
                    <a:lumOff val="15000"/>
                  </a:schemeClr>
                </a:solidFill>
                <a:latin typeface="+mj-lt"/>
              </a:defRPr>
            </a:lvl1pPr>
            <a:lvl2pPr>
              <a:defRPr sz="2000">
                <a:solidFill>
                  <a:schemeClr val="tx1">
                    <a:lumMod val="85000"/>
                    <a:lumOff val="15000"/>
                  </a:schemeClr>
                </a:solidFill>
                <a:latin typeface="+mj-lt"/>
              </a:defRPr>
            </a:lvl2pPr>
            <a:lvl3pPr>
              <a:defRPr sz="1800">
                <a:solidFill>
                  <a:schemeClr val="tx1">
                    <a:lumMod val="85000"/>
                    <a:lumOff val="15000"/>
                  </a:schemeClr>
                </a:solidFill>
                <a:latin typeface="+mj-lt"/>
              </a:defRPr>
            </a:lvl3pPr>
            <a:lvl4pPr>
              <a:defRPr sz="1600">
                <a:solidFill>
                  <a:schemeClr val="tx1">
                    <a:lumMod val="85000"/>
                    <a:lumOff val="15000"/>
                  </a:schemeClr>
                </a:solidFill>
                <a:latin typeface="+mj-lt"/>
              </a:defRPr>
            </a:lvl4pPr>
            <a:lvl5pPr>
              <a:defRPr sz="1600">
                <a:solidFill>
                  <a:schemeClr val="tx1">
                    <a:lumMod val="85000"/>
                    <a:lumOff val="15000"/>
                  </a:schemeClr>
                </a:solidFill>
                <a:latin typeface="+mj-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Content Placeholder 5"/>
          <p:cNvSpPr>
            <a:spLocks noGrp="1"/>
          </p:cNvSpPr>
          <p:nvPr>
            <p:ph sz="quarter" idx="4"/>
          </p:nvPr>
        </p:nvSpPr>
        <p:spPr>
          <a:xfrm>
            <a:off x="4645025" y="2174875"/>
            <a:ext cx="4041775" cy="3951288"/>
          </a:xfrm>
          <a:prstGeom prst="rect">
            <a:avLst/>
          </a:prstGeom>
        </p:spPr>
        <p:txBody>
          <a:bodyPr/>
          <a:lstStyle>
            <a:lvl1pPr>
              <a:defRPr sz="2400">
                <a:solidFill>
                  <a:schemeClr val="tx1">
                    <a:lumMod val="85000"/>
                    <a:lumOff val="15000"/>
                  </a:schemeClr>
                </a:solidFill>
                <a:latin typeface="+mj-lt"/>
              </a:defRPr>
            </a:lvl1pPr>
            <a:lvl2pPr>
              <a:defRPr sz="2000">
                <a:solidFill>
                  <a:schemeClr val="tx1">
                    <a:lumMod val="85000"/>
                    <a:lumOff val="15000"/>
                  </a:schemeClr>
                </a:solidFill>
                <a:latin typeface="+mj-lt"/>
              </a:defRPr>
            </a:lvl2pPr>
            <a:lvl3pPr>
              <a:defRPr sz="1800">
                <a:solidFill>
                  <a:schemeClr val="tx1">
                    <a:lumMod val="85000"/>
                    <a:lumOff val="15000"/>
                  </a:schemeClr>
                </a:solidFill>
                <a:latin typeface="+mj-lt"/>
              </a:defRPr>
            </a:lvl3pPr>
            <a:lvl4pPr>
              <a:defRPr sz="1600">
                <a:solidFill>
                  <a:schemeClr val="tx1">
                    <a:lumMod val="85000"/>
                    <a:lumOff val="15000"/>
                  </a:schemeClr>
                </a:solidFill>
                <a:latin typeface="+mj-lt"/>
              </a:defRPr>
            </a:lvl4pPr>
            <a:lvl5pPr>
              <a:defRPr sz="1600">
                <a:solidFill>
                  <a:schemeClr val="tx1">
                    <a:lumMod val="85000"/>
                    <a:lumOff val="15000"/>
                  </a:schemeClr>
                </a:solidFill>
                <a:latin typeface="+mj-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smtClean="0"/>
              <a:t>Click to edit Master text styles</a:t>
            </a:r>
          </a:p>
        </p:txBody>
      </p:sp>
    </p:spTree>
    <p:extLst>
      <p:ext uri="{BB962C8B-B14F-4D97-AF65-F5344CB8AC3E}">
        <p14:creationId xmlns:p14="http://schemas.microsoft.com/office/powerpoint/2010/main" val="41520475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ide-Bar Description">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6" name="Title 1"/>
          <p:cNvSpPr>
            <a:spLocks noGrp="1"/>
          </p:cNvSpPr>
          <p:nvPr>
            <p:ph type="title"/>
          </p:nvPr>
        </p:nvSpPr>
        <p:spPr>
          <a:xfrm>
            <a:off x="457200" y="273050"/>
            <a:ext cx="3008313" cy="1162050"/>
          </a:xfrm>
          <a:prstGeom prst="rect">
            <a:avLst/>
          </a:prstGeom>
        </p:spPr>
        <p:txBody>
          <a:bodyPr anchor="b"/>
          <a:lstStyle>
            <a:lvl1pPr algn="l">
              <a:defRPr sz="2000" b="1">
                <a:solidFill>
                  <a:schemeClr val="tx1">
                    <a:lumMod val="85000"/>
                    <a:lumOff val="15000"/>
                  </a:schemeClr>
                </a:solidFill>
                <a:latin typeface="+mj-lt"/>
              </a:defRPr>
            </a:lvl1pPr>
          </a:lstStyle>
          <a:p>
            <a:r>
              <a:rPr lang="en-US" smtClean="0"/>
              <a:t>Click to edit Master title style</a:t>
            </a:r>
            <a:endParaRPr lang="en-US" dirty="0"/>
          </a:p>
        </p:txBody>
      </p:sp>
      <p:sp>
        <p:nvSpPr>
          <p:cNvPr id="9" name="Content Placeholder 2"/>
          <p:cNvSpPr>
            <a:spLocks noGrp="1"/>
          </p:cNvSpPr>
          <p:nvPr>
            <p:ph idx="1"/>
          </p:nvPr>
        </p:nvSpPr>
        <p:spPr>
          <a:xfrm>
            <a:off x="3575050" y="273050"/>
            <a:ext cx="5111750" cy="5853113"/>
          </a:xfrm>
          <a:prstGeom prst="rect">
            <a:avLst/>
          </a:prstGeom>
        </p:spPr>
        <p:txBody>
          <a:bodyPr/>
          <a:lstStyle>
            <a:lvl1pPr>
              <a:defRPr sz="3200">
                <a:solidFill>
                  <a:schemeClr val="tx1">
                    <a:lumMod val="85000"/>
                    <a:lumOff val="15000"/>
                  </a:schemeClr>
                </a:solidFill>
                <a:latin typeface="+mj-lt"/>
              </a:defRPr>
            </a:lvl1pPr>
            <a:lvl2pPr>
              <a:defRPr sz="2800">
                <a:solidFill>
                  <a:schemeClr val="tx1">
                    <a:lumMod val="85000"/>
                    <a:lumOff val="15000"/>
                  </a:schemeClr>
                </a:solidFill>
                <a:latin typeface="+mj-lt"/>
              </a:defRPr>
            </a:lvl2pPr>
            <a:lvl3pPr>
              <a:defRPr sz="2400">
                <a:solidFill>
                  <a:schemeClr val="tx1">
                    <a:lumMod val="85000"/>
                    <a:lumOff val="15000"/>
                  </a:schemeClr>
                </a:solidFill>
                <a:latin typeface="+mj-lt"/>
              </a:defRPr>
            </a:lvl3pPr>
            <a:lvl4pPr>
              <a:defRPr sz="2000">
                <a:solidFill>
                  <a:schemeClr val="tx1">
                    <a:lumMod val="85000"/>
                    <a:lumOff val="15000"/>
                  </a:schemeClr>
                </a:solidFill>
                <a:latin typeface="+mj-lt"/>
              </a:defRPr>
            </a:lvl4pPr>
            <a:lvl5pPr>
              <a:defRPr sz="2000">
                <a:solidFill>
                  <a:schemeClr val="tx1">
                    <a:lumMod val="85000"/>
                    <a:lumOff val="15000"/>
                  </a:schemeClr>
                </a:solidFill>
                <a:latin typeface="+mj-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solidFill>
                  <a:schemeClr val="tx1">
                    <a:lumMod val="85000"/>
                    <a:lumOff val="15000"/>
                  </a:schemeClr>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939214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Title Page">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8" name="Title 1"/>
          <p:cNvSpPr>
            <a:spLocks noGrp="1"/>
          </p:cNvSpPr>
          <p:nvPr>
            <p:ph type="title"/>
          </p:nvPr>
        </p:nvSpPr>
        <p:spPr>
          <a:xfrm>
            <a:off x="1792288" y="4800600"/>
            <a:ext cx="5486400" cy="566738"/>
          </a:xfrm>
          <a:prstGeom prst="rect">
            <a:avLst/>
          </a:prstGeom>
        </p:spPr>
        <p:txBody>
          <a:bodyPr anchor="b"/>
          <a:lstStyle>
            <a:lvl1pPr algn="l">
              <a:defRPr sz="2000" b="1">
                <a:solidFill>
                  <a:schemeClr val="tx1">
                    <a:lumMod val="85000"/>
                    <a:lumOff val="15000"/>
                  </a:schemeClr>
                </a:solidFill>
                <a:latin typeface="+mj-lt"/>
              </a:defRPr>
            </a:lvl1pPr>
          </a:lstStyle>
          <a:p>
            <a:r>
              <a:rPr lang="en-US" smtClean="0"/>
              <a:t>Click to edit Master title style</a:t>
            </a:r>
            <a:endParaRPr lang="en-US"/>
          </a:p>
        </p:txBody>
      </p:sp>
      <p:sp>
        <p:nvSpPr>
          <p:cNvPr id="11" name="Picture Placeholder 2"/>
          <p:cNvSpPr>
            <a:spLocks noGrp="1"/>
          </p:cNvSpPr>
          <p:nvPr>
            <p:ph type="pic" idx="1"/>
          </p:nvPr>
        </p:nvSpPr>
        <p:spPr>
          <a:xfrm>
            <a:off x="1792288" y="612775"/>
            <a:ext cx="5486400" cy="4114800"/>
          </a:xfrm>
          <a:prstGeom prst="rect">
            <a:avLst/>
          </a:prstGeom>
        </p:spPr>
        <p:txBody>
          <a:bodyPr/>
          <a:lstStyle>
            <a:lvl1pPr marL="0" indent="0">
              <a:buNone/>
              <a:defRPr sz="3200">
                <a:solidFill>
                  <a:schemeClr val="tx1">
                    <a:lumMod val="85000"/>
                    <a:lumOff val="15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2"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chemeClr val="tx1">
                    <a:lumMod val="85000"/>
                    <a:lumOff val="15000"/>
                  </a:schemeClr>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292943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le Box, Horizontal Header">
    <p:spTree>
      <p:nvGrpSpPr>
        <p:cNvPr id="1" name=""/>
        <p:cNvGrpSpPr/>
        <p:nvPr/>
      </p:nvGrpSpPr>
      <p:grpSpPr>
        <a:xfrm>
          <a:off x="0" y="0"/>
          <a:ext cx="0" cy="0"/>
          <a:chOff x="0" y="0"/>
          <a:chExt cx="0" cy="0"/>
        </a:xfrm>
      </p:grpSpPr>
      <p:pic>
        <p:nvPicPr>
          <p:cNvPr id="7" name="Picture 6" descr="internal-page.jpg"/>
          <p:cNvPicPr>
            <a:picLocks noChangeAspect="1"/>
          </p:cNvPicPr>
          <p:nvPr/>
        </p:nvPicPr>
        <p:blipFill rotWithShape="1">
          <a:blip r:embed="rId2">
            <a:extLst>
              <a:ext uri="{28A0092B-C50C-407E-A947-70E740481C1C}">
                <a14:useLocalDpi xmlns:a14="http://schemas.microsoft.com/office/drawing/2010/main" val="0"/>
              </a:ext>
            </a:extLst>
          </a:blip>
          <a:srcRect t="89101"/>
          <a:stretch/>
        </p:blipFill>
        <p:spPr>
          <a:xfrm>
            <a:off x="0" y="6110514"/>
            <a:ext cx="9144000" cy="747486"/>
          </a:xfrm>
          <a:prstGeom prst="rect">
            <a:avLst/>
          </a:prstGeom>
        </p:spPr>
      </p:pic>
      <p:sp>
        <p:nvSpPr>
          <p:cNvPr id="5" name="TextBox 4"/>
          <p:cNvSpPr txBox="1"/>
          <p:nvPr/>
        </p:nvSpPr>
        <p:spPr>
          <a:xfrm>
            <a:off x="6761415" y="6495574"/>
            <a:ext cx="2281434" cy="246221"/>
          </a:xfrm>
          <a:prstGeom prst="rect">
            <a:avLst/>
          </a:prstGeom>
          <a:noFill/>
        </p:spPr>
        <p:txBody>
          <a:bodyPr wrap="square" rtlCol="0">
            <a:sp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smtClean="0">
                <a:solidFill>
                  <a:schemeClr val="bg1">
                    <a:lumMod val="50000"/>
                  </a:schemeClr>
                </a:solidFill>
                <a:latin typeface="Arial"/>
                <a:cs typeface="Arial"/>
              </a:rPr>
              <a:t>© Copyright</a:t>
            </a:r>
            <a:r>
              <a:rPr lang="en-US" sz="1000" baseline="0" dirty="0" smtClean="0">
                <a:solidFill>
                  <a:schemeClr val="bg1">
                    <a:lumMod val="50000"/>
                  </a:schemeClr>
                </a:solidFill>
                <a:latin typeface="Arial"/>
                <a:cs typeface="Arial"/>
              </a:rPr>
              <a:t> 2014 Quester  |  </a:t>
            </a:r>
            <a:fld id="{BA78AE66-D307-294A-ACEE-CF0A3492B9D1}" type="slidenum">
              <a:rPr lang="en-US" sz="1000" smtClean="0">
                <a:solidFill>
                  <a:srgbClr val="7F7F7F"/>
                </a:solidFill>
                <a:latin typeface="Arial"/>
                <a:cs typeface="Arial"/>
              </a:rPr>
              <a:pPr marL="0" marR="0" indent="0" algn="r" defTabSz="457200" rtl="0" eaLnBrk="1" fontAlgn="auto" latinLnBrk="0" hangingPunct="1">
                <a:lnSpc>
                  <a:spcPct val="100000"/>
                </a:lnSpc>
                <a:spcBef>
                  <a:spcPts val="0"/>
                </a:spcBef>
                <a:spcAft>
                  <a:spcPts val="0"/>
                </a:spcAft>
                <a:buClrTx/>
                <a:buSzTx/>
                <a:buFontTx/>
                <a:buNone/>
                <a:tabLst/>
                <a:defRPr/>
              </a:pPr>
              <a:t>‹#›</a:t>
            </a:fld>
            <a:endParaRPr lang="en-US" sz="1000" dirty="0">
              <a:solidFill>
                <a:srgbClr val="7F7F7F"/>
              </a:solidFill>
              <a:latin typeface="Arial"/>
              <a:cs typeface="Arial"/>
            </a:endParaRPr>
          </a:p>
        </p:txBody>
      </p:sp>
      <p:sp>
        <p:nvSpPr>
          <p:cNvPr id="9" name="Vertical Text Placeholder 2"/>
          <p:cNvSpPr>
            <a:spLocks noGrp="1"/>
          </p:cNvSpPr>
          <p:nvPr>
            <p:ph type="body" orient="vert" idx="1"/>
          </p:nvPr>
        </p:nvSpPr>
        <p:spPr>
          <a:xfrm>
            <a:off x="457200" y="1600200"/>
            <a:ext cx="8229600" cy="4525963"/>
          </a:xfrm>
          <a:prstGeom prst="rect">
            <a:avLst/>
          </a:prstGeom>
        </p:spPr>
        <p:txBody>
          <a:bodyPr vert="eaVert"/>
          <a:lstStyle>
            <a:lvl1pPr>
              <a:defRPr>
                <a:solidFill>
                  <a:schemeClr val="tx1">
                    <a:lumMod val="85000"/>
                    <a:lumOff val="15000"/>
                  </a:schemeClr>
                </a:solidFill>
                <a:latin typeface="+mj-lt"/>
              </a:defRPr>
            </a:lvl1pPr>
            <a:lvl2pPr>
              <a:defRPr>
                <a:solidFill>
                  <a:schemeClr val="tx1">
                    <a:lumMod val="85000"/>
                    <a:lumOff val="15000"/>
                  </a:schemeClr>
                </a:solidFill>
                <a:latin typeface="+mj-lt"/>
              </a:defRPr>
            </a:lvl2pPr>
            <a:lvl3pPr>
              <a:defRPr>
                <a:solidFill>
                  <a:schemeClr val="tx1">
                    <a:lumMod val="85000"/>
                    <a:lumOff val="15000"/>
                  </a:schemeClr>
                </a:solidFill>
                <a:latin typeface="+mj-lt"/>
              </a:defRPr>
            </a:lvl3pPr>
            <a:lvl4pPr>
              <a:defRPr>
                <a:solidFill>
                  <a:schemeClr val="tx1">
                    <a:lumMod val="85000"/>
                    <a:lumOff val="15000"/>
                  </a:schemeClr>
                </a:solidFill>
                <a:latin typeface="+mj-lt"/>
              </a:defRPr>
            </a:lvl4pPr>
            <a:lvl5pPr>
              <a:defRPr>
                <a:solidFill>
                  <a:schemeClr val="tx1">
                    <a:lumMod val="85000"/>
                    <a:lumOff val="15000"/>
                  </a:schemeClr>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7"/>
          <p:cNvSpPr>
            <a:spLocks noGrp="1"/>
          </p:cNvSpPr>
          <p:nvPr>
            <p:ph type="body" sz="quarter" idx="10"/>
          </p:nvPr>
        </p:nvSpPr>
        <p:spPr>
          <a:xfrm>
            <a:off x="203200" y="0"/>
            <a:ext cx="8674100" cy="1143000"/>
          </a:xfrm>
          <a:prstGeom prst="rect">
            <a:avLst/>
          </a:prstGeom>
        </p:spPr>
        <p:txBody>
          <a:bodyPr anchor="ctr"/>
          <a:lstStyle>
            <a:lvl1pPr marL="0" indent="0">
              <a:buNone/>
              <a:defRPr sz="3600">
                <a:solidFill>
                  <a:schemeClr val="bg1">
                    <a:lumMod val="50000"/>
                  </a:schemeClr>
                </a:solidFill>
                <a:latin typeface="+mj-lt"/>
              </a:defRPr>
            </a:lvl1pPr>
          </a:lstStyle>
          <a:p>
            <a:pPr lvl="0"/>
            <a:r>
              <a:rPr lang="en-US" smtClean="0"/>
              <a:t>Click to edit Master text styles</a:t>
            </a:r>
          </a:p>
        </p:txBody>
      </p:sp>
    </p:spTree>
    <p:extLst>
      <p:ext uri="{BB962C8B-B14F-4D97-AF65-F5344CB8AC3E}">
        <p14:creationId xmlns:p14="http://schemas.microsoft.com/office/powerpoint/2010/main" val="1418011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168977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717" r:id="rId1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746737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716"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extLst>
      <p:ext uri="{BB962C8B-B14F-4D97-AF65-F5344CB8AC3E}">
        <p14:creationId xmlns:p14="http://schemas.microsoft.com/office/powerpoint/2010/main" val="376851528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5.jpeg"/><Relationship Id="rId7" Type="http://schemas.openxmlformats.org/officeDocument/2006/relationships/image" Target="../media/image7.gif"/><Relationship Id="rId12" Type="http://schemas.openxmlformats.org/officeDocument/2006/relationships/image" Target="../media/image11.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www.google.com/url?sa=i&amp;rct=j&amp;q=Lowes+logo&amp;source=images&amp;cd=&amp;cad=rja&amp;docid=wrOBTQXMv7b4hM&amp;tbnid=Roq7jsGTaRFUhM:&amp;ved=0CAUQjRw&amp;url=http://www.icc.net/en_US/oc/icc.net/Community/Lowes/index.html&amp;ei=6kIRUbznBtHrqAGY9oHwCw&amp;bvm=bv.41867550,d.aWc&amp;psig=AFQjCNHYVrfptXHavJTaYlYIYGm5nyk9rQ&amp;ust=1360172134570364" TargetMode="External"/><Relationship Id="rId11" Type="http://schemas.openxmlformats.org/officeDocument/2006/relationships/image" Target="../media/image10.png"/><Relationship Id="rId5" Type="http://schemas.openxmlformats.org/officeDocument/2006/relationships/image" Target="../media/image6.jpg"/><Relationship Id="rId10" Type="http://schemas.openxmlformats.org/officeDocument/2006/relationships/image" Target="../media/image9.jpeg"/><Relationship Id="rId4" Type="http://schemas.openxmlformats.org/officeDocument/2006/relationships/hyperlink" Target="http://www.quester.com/news/quester-selected-winner-2014-explor-award-market-research-event" TargetMode="External"/><Relationship Id="rId9" Type="http://schemas.openxmlformats.org/officeDocument/2006/relationships/hyperlink" Target="http://www.google.com/url?sa=i&amp;rct=j&amp;q=&amp;esrc=s&amp;frm=1&amp;source=images&amp;cd=&amp;cad=rja&amp;docid=AinFqFWpi4sYoM&amp;tbnid=dAi2eq6RT_0iHM:&amp;ved=0CAUQjRw&amp;url=http://www.forbes.com/companies/pfizer/&amp;ei=dEvwUryYB6aSyAG7joHwBw&amp;bvm=bv.60444564,d.aWc&amp;psig=AFQjCNHw6ehiNAAtd8pWa0pcVvJ5s7-5mw&amp;ust=1391566013600195"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3" Type="http://schemas.openxmlformats.org/officeDocument/2006/relationships/hyperlink" Target="mailto:Tim.Hoskins@Quester.com" TargetMode="External"/><Relationship Id="rId2" Type="http://schemas.openxmlformats.org/officeDocument/2006/relationships/image" Target="../media/image3.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488" y="2546375"/>
            <a:ext cx="7557025" cy="1765251"/>
          </a:xfrm>
          <a:prstGeom prst="rect">
            <a:avLst/>
          </a:prstGeom>
        </p:spPr>
      </p:pic>
    </p:spTree>
    <p:extLst>
      <p:ext uri="{BB962C8B-B14F-4D97-AF65-F5344CB8AC3E}">
        <p14:creationId xmlns:p14="http://schemas.microsoft.com/office/powerpoint/2010/main" val="524664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758608" y="2947010"/>
            <a:ext cx="1330657" cy="1257358"/>
            <a:chOff x="2258535" y="1622784"/>
            <a:chExt cx="2143037" cy="2024987"/>
          </a:xfrm>
          <a:effectLst/>
        </p:grpSpPr>
        <p:sp>
          <p:nvSpPr>
            <p:cNvPr id="11" name="Rounded Rectangle 10"/>
            <p:cNvSpPr/>
            <p:nvPr/>
          </p:nvSpPr>
          <p:spPr>
            <a:xfrm>
              <a:off x="2258535" y="1622784"/>
              <a:ext cx="2143037" cy="2024987"/>
            </a:xfrm>
            <a:prstGeom prst="roundRect">
              <a:avLst/>
            </a:prstGeom>
            <a:solidFill>
              <a:schemeClr val="bg1"/>
            </a:solidFill>
            <a:ln w="762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2537728" y="1984111"/>
              <a:ext cx="302282" cy="302281"/>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2537728" y="2484138"/>
              <a:ext cx="302282" cy="302281"/>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2537728" y="2984165"/>
              <a:ext cx="302282" cy="302281"/>
            </a:xfrm>
            <a:prstGeom prst="roundRect">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2" name="Rounded Rectangular Callout 11"/>
          <p:cNvSpPr/>
          <p:nvPr/>
        </p:nvSpPr>
        <p:spPr>
          <a:xfrm>
            <a:off x="3853210" y="2947010"/>
            <a:ext cx="1330657" cy="1442833"/>
          </a:xfrm>
          <a:custGeom>
            <a:avLst/>
            <a:gdLst>
              <a:gd name="connsiteX0" fmla="*/ 0 w 2143037"/>
              <a:gd name="connsiteY0" fmla="*/ 335431 h 2012547"/>
              <a:gd name="connsiteX1" fmla="*/ 335431 w 2143037"/>
              <a:gd name="connsiteY1" fmla="*/ 0 h 2012547"/>
              <a:gd name="connsiteX2" fmla="*/ 1250105 w 2143037"/>
              <a:gd name="connsiteY2" fmla="*/ 0 h 2012547"/>
              <a:gd name="connsiteX3" fmla="*/ 1250105 w 2143037"/>
              <a:gd name="connsiteY3" fmla="*/ 0 h 2012547"/>
              <a:gd name="connsiteX4" fmla="*/ 1785864 w 2143037"/>
              <a:gd name="connsiteY4" fmla="*/ 0 h 2012547"/>
              <a:gd name="connsiteX5" fmla="*/ 1807606 w 2143037"/>
              <a:gd name="connsiteY5" fmla="*/ 0 h 2012547"/>
              <a:gd name="connsiteX6" fmla="*/ 2143037 w 2143037"/>
              <a:gd name="connsiteY6" fmla="*/ 335431 h 2012547"/>
              <a:gd name="connsiteX7" fmla="*/ 2143037 w 2143037"/>
              <a:gd name="connsiteY7" fmla="*/ 1173986 h 2012547"/>
              <a:gd name="connsiteX8" fmla="*/ 2143037 w 2143037"/>
              <a:gd name="connsiteY8" fmla="*/ 1173986 h 2012547"/>
              <a:gd name="connsiteX9" fmla="*/ 2143037 w 2143037"/>
              <a:gd name="connsiteY9" fmla="*/ 1677123 h 2012547"/>
              <a:gd name="connsiteX10" fmla="*/ 2143037 w 2143037"/>
              <a:gd name="connsiteY10" fmla="*/ 1677116 h 2012547"/>
              <a:gd name="connsiteX11" fmla="*/ 1807606 w 2143037"/>
              <a:gd name="connsiteY11" fmla="*/ 2012547 h 2012547"/>
              <a:gd name="connsiteX12" fmla="*/ 1785864 w 2143037"/>
              <a:gd name="connsiteY12" fmla="*/ 2012547 h 2012547"/>
              <a:gd name="connsiteX13" fmla="*/ 1839712 w 2143037"/>
              <a:gd name="connsiteY13" fmla="*/ 2332361 h 2012547"/>
              <a:gd name="connsiteX14" fmla="*/ 1250105 w 2143037"/>
              <a:gd name="connsiteY14" fmla="*/ 2012547 h 2012547"/>
              <a:gd name="connsiteX15" fmla="*/ 335431 w 2143037"/>
              <a:gd name="connsiteY15" fmla="*/ 2012547 h 2012547"/>
              <a:gd name="connsiteX16" fmla="*/ 0 w 2143037"/>
              <a:gd name="connsiteY16" fmla="*/ 1677116 h 2012547"/>
              <a:gd name="connsiteX17" fmla="*/ 0 w 2143037"/>
              <a:gd name="connsiteY17" fmla="*/ 1677123 h 2012547"/>
              <a:gd name="connsiteX18" fmla="*/ 0 w 2143037"/>
              <a:gd name="connsiteY18" fmla="*/ 1173986 h 2012547"/>
              <a:gd name="connsiteX19" fmla="*/ 0 w 2143037"/>
              <a:gd name="connsiteY19" fmla="*/ 1173986 h 2012547"/>
              <a:gd name="connsiteX20" fmla="*/ 0 w 2143037"/>
              <a:gd name="connsiteY20" fmla="*/ 335431 h 2012547"/>
              <a:gd name="connsiteX0" fmla="*/ 0 w 2143037"/>
              <a:gd name="connsiteY0" fmla="*/ 335431 h 2332361"/>
              <a:gd name="connsiteX1" fmla="*/ 335431 w 2143037"/>
              <a:gd name="connsiteY1" fmla="*/ 0 h 2332361"/>
              <a:gd name="connsiteX2" fmla="*/ 1250105 w 2143037"/>
              <a:gd name="connsiteY2" fmla="*/ 0 h 2332361"/>
              <a:gd name="connsiteX3" fmla="*/ 1250105 w 2143037"/>
              <a:gd name="connsiteY3" fmla="*/ 0 h 2332361"/>
              <a:gd name="connsiteX4" fmla="*/ 1785864 w 2143037"/>
              <a:gd name="connsiteY4" fmla="*/ 0 h 2332361"/>
              <a:gd name="connsiteX5" fmla="*/ 1807606 w 2143037"/>
              <a:gd name="connsiteY5" fmla="*/ 0 h 2332361"/>
              <a:gd name="connsiteX6" fmla="*/ 2143037 w 2143037"/>
              <a:gd name="connsiteY6" fmla="*/ 335431 h 2332361"/>
              <a:gd name="connsiteX7" fmla="*/ 2143037 w 2143037"/>
              <a:gd name="connsiteY7" fmla="*/ 1173986 h 2332361"/>
              <a:gd name="connsiteX8" fmla="*/ 2143037 w 2143037"/>
              <a:gd name="connsiteY8" fmla="*/ 1173986 h 2332361"/>
              <a:gd name="connsiteX9" fmla="*/ 2143037 w 2143037"/>
              <a:gd name="connsiteY9" fmla="*/ 1677123 h 2332361"/>
              <a:gd name="connsiteX10" fmla="*/ 2143037 w 2143037"/>
              <a:gd name="connsiteY10" fmla="*/ 1677116 h 2332361"/>
              <a:gd name="connsiteX11" fmla="*/ 1807606 w 2143037"/>
              <a:gd name="connsiteY11" fmla="*/ 2012547 h 2332361"/>
              <a:gd name="connsiteX12" fmla="*/ 1785864 w 2143037"/>
              <a:gd name="connsiteY12" fmla="*/ 2012547 h 2332361"/>
              <a:gd name="connsiteX13" fmla="*/ 1839712 w 2143037"/>
              <a:gd name="connsiteY13" fmla="*/ 2332361 h 2332361"/>
              <a:gd name="connsiteX14" fmla="*/ 1495764 w 2143037"/>
              <a:gd name="connsiteY14" fmla="*/ 2039843 h 2332361"/>
              <a:gd name="connsiteX15" fmla="*/ 335431 w 2143037"/>
              <a:gd name="connsiteY15" fmla="*/ 2012547 h 2332361"/>
              <a:gd name="connsiteX16" fmla="*/ 0 w 2143037"/>
              <a:gd name="connsiteY16" fmla="*/ 1677116 h 2332361"/>
              <a:gd name="connsiteX17" fmla="*/ 0 w 2143037"/>
              <a:gd name="connsiteY17" fmla="*/ 1677123 h 2332361"/>
              <a:gd name="connsiteX18" fmla="*/ 0 w 2143037"/>
              <a:gd name="connsiteY18" fmla="*/ 1173986 h 2332361"/>
              <a:gd name="connsiteX19" fmla="*/ 0 w 2143037"/>
              <a:gd name="connsiteY19" fmla="*/ 1173986 h 2332361"/>
              <a:gd name="connsiteX20" fmla="*/ 0 w 2143037"/>
              <a:gd name="connsiteY20" fmla="*/ 335431 h 2332361"/>
              <a:gd name="connsiteX0" fmla="*/ 0 w 2143037"/>
              <a:gd name="connsiteY0" fmla="*/ 335431 h 2468839"/>
              <a:gd name="connsiteX1" fmla="*/ 335431 w 2143037"/>
              <a:gd name="connsiteY1" fmla="*/ 0 h 2468839"/>
              <a:gd name="connsiteX2" fmla="*/ 1250105 w 2143037"/>
              <a:gd name="connsiteY2" fmla="*/ 0 h 2468839"/>
              <a:gd name="connsiteX3" fmla="*/ 1250105 w 2143037"/>
              <a:gd name="connsiteY3" fmla="*/ 0 h 2468839"/>
              <a:gd name="connsiteX4" fmla="*/ 1785864 w 2143037"/>
              <a:gd name="connsiteY4" fmla="*/ 0 h 2468839"/>
              <a:gd name="connsiteX5" fmla="*/ 1807606 w 2143037"/>
              <a:gd name="connsiteY5" fmla="*/ 0 h 2468839"/>
              <a:gd name="connsiteX6" fmla="*/ 2143037 w 2143037"/>
              <a:gd name="connsiteY6" fmla="*/ 335431 h 2468839"/>
              <a:gd name="connsiteX7" fmla="*/ 2143037 w 2143037"/>
              <a:gd name="connsiteY7" fmla="*/ 1173986 h 2468839"/>
              <a:gd name="connsiteX8" fmla="*/ 2143037 w 2143037"/>
              <a:gd name="connsiteY8" fmla="*/ 1173986 h 2468839"/>
              <a:gd name="connsiteX9" fmla="*/ 2143037 w 2143037"/>
              <a:gd name="connsiteY9" fmla="*/ 1677123 h 2468839"/>
              <a:gd name="connsiteX10" fmla="*/ 2143037 w 2143037"/>
              <a:gd name="connsiteY10" fmla="*/ 1677116 h 2468839"/>
              <a:gd name="connsiteX11" fmla="*/ 1807606 w 2143037"/>
              <a:gd name="connsiteY11" fmla="*/ 2012547 h 2468839"/>
              <a:gd name="connsiteX12" fmla="*/ 1785864 w 2143037"/>
              <a:gd name="connsiteY12" fmla="*/ 2012547 h 2468839"/>
              <a:gd name="connsiteX13" fmla="*/ 1962541 w 2143037"/>
              <a:gd name="connsiteY13" fmla="*/ 2468839 h 2468839"/>
              <a:gd name="connsiteX14" fmla="*/ 1495764 w 2143037"/>
              <a:gd name="connsiteY14" fmla="*/ 2039843 h 2468839"/>
              <a:gd name="connsiteX15" fmla="*/ 335431 w 2143037"/>
              <a:gd name="connsiteY15" fmla="*/ 2012547 h 2468839"/>
              <a:gd name="connsiteX16" fmla="*/ 0 w 2143037"/>
              <a:gd name="connsiteY16" fmla="*/ 1677116 h 2468839"/>
              <a:gd name="connsiteX17" fmla="*/ 0 w 2143037"/>
              <a:gd name="connsiteY17" fmla="*/ 1677123 h 2468839"/>
              <a:gd name="connsiteX18" fmla="*/ 0 w 2143037"/>
              <a:gd name="connsiteY18" fmla="*/ 1173986 h 2468839"/>
              <a:gd name="connsiteX19" fmla="*/ 0 w 2143037"/>
              <a:gd name="connsiteY19" fmla="*/ 1173986 h 2468839"/>
              <a:gd name="connsiteX20" fmla="*/ 0 w 2143037"/>
              <a:gd name="connsiteY20" fmla="*/ 335431 h 2468839"/>
              <a:gd name="connsiteX0" fmla="*/ 0 w 2143037"/>
              <a:gd name="connsiteY0" fmla="*/ 335431 h 2468839"/>
              <a:gd name="connsiteX1" fmla="*/ 335431 w 2143037"/>
              <a:gd name="connsiteY1" fmla="*/ 0 h 2468839"/>
              <a:gd name="connsiteX2" fmla="*/ 1250105 w 2143037"/>
              <a:gd name="connsiteY2" fmla="*/ 0 h 2468839"/>
              <a:gd name="connsiteX3" fmla="*/ 1250105 w 2143037"/>
              <a:gd name="connsiteY3" fmla="*/ 0 h 2468839"/>
              <a:gd name="connsiteX4" fmla="*/ 1785864 w 2143037"/>
              <a:gd name="connsiteY4" fmla="*/ 0 h 2468839"/>
              <a:gd name="connsiteX5" fmla="*/ 1807606 w 2143037"/>
              <a:gd name="connsiteY5" fmla="*/ 0 h 2468839"/>
              <a:gd name="connsiteX6" fmla="*/ 2143037 w 2143037"/>
              <a:gd name="connsiteY6" fmla="*/ 335431 h 2468839"/>
              <a:gd name="connsiteX7" fmla="*/ 2143037 w 2143037"/>
              <a:gd name="connsiteY7" fmla="*/ 1173986 h 2468839"/>
              <a:gd name="connsiteX8" fmla="*/ 2143037 w 2143037"/>
              <a:gd name="connsiteY8" fmla="*/ 1173986 h 2468839"/>
              <a:gd name="connsiteX9" fmla="*/ 2143037 w 2143037"/>
              <a:gd name="connsiteY9" fmla="*/ 1677123 h 2468839"/>
              <a:gd name="connsiteX10" fmla="*/ 2143037 w 2143037"/>
              <a:gd name="connsiteY10" fmla="*/ 1677116 h 2468839"/>
              <a:gd name="connsiteX11" fmla="*/ 1807606 w 2143037"/>
              <a:gd name="connsiteY11" fmla="*/ 2012547 h 2468839"/>
              <a:gd name="connsiteX12" fmla="*/ 1785864 w 2143037"/>
              <a:gd name="connsiteY12" fmla="*/ 2012547 h 2468839"/>
              <a:gd name="connsiteX13" fmla="*/ 1962541 w 2143037"/>
              <a:gd name="connsiteY13" fmla="*/ 2468839 h 2468839"/>
              <a:gd name="connsiteX14" fmla="*/ 1495764 w 2143037"/>
              <a:gd name="connsiteY14" fmla="*/ 2039843 h 2468839"/>
              <a:gd name="connsiteX15" fmla="*/ 335431 w 2143037"/>
              <a:gd name="connsiteY15" fmla="*/ 2012547 h 2468839"/>
              <a:gd name="connsiteX16" fmla="*/ 0 w 2143037"/>
              <a:gd name="connsiteY16" fmla="*/ 1677116 h 2468839"/>
              <a:gd name="connsiteX17" fmla="*/ 0 w 2143037"/>
              <a:gd name="connsiteY17" fmla="*/ 1677123 h 2468839"/>
              <a:gd name="connsiteX18" fmla="*/ 0 w 2143037"/>
              <a:gd name="connsiteY18" fmla="*/ 1173986 h 2468839"/>
              <a:gd name="connsiteX19" fmla="*/ 0 w 2143037"/>
              <a:gd name="connsiteY19" fmla="*/ 1173986 h 2468839"/>
              <a:gd name="connsiteX20" fmla="*/ 0 w 2143037"/>
              <a:gd name="connsiteY20" fmla="*/ 335431 h 2468839"/>
              <a:gd name="connsiteX0" fmla="*/ 0 w 2143037"/>
              <a:gd name="connsiteY0" fmla="*/ 335431 h 2323697"/>
              <a:gd name="connsiteX1" fmla="*/ 335431 w 2143037"/>
              <a:gd name="connsiteY1" fmla="*/ 0 h 2323697"/>
              <a:gd name="connsiteX2" fmla="*/ 1250105 w 2143037"/>
              <a:gd name="connsiteY2" fmla="*/ 0 h 2323697"/>
              <a:gd name="connsiteX3" fmla="*/ 1250105 w 2143037"/>
              <a:gd name="connsiteY3" fmla="*/ 0 h 2323697"/>
              <a:gd name="connsiteX4" fmla="*/ 1785864 w 2143037"/>
              <a:gd name="connsiteY4" fmla="*/ 0 h 2323697"/>
              <a:gd name="connsiteX5" fmla="*/ 1807606 w 2143037"/>
              <a:gd name="connsiteY5" fmla="*/ 0 h 2323697"/>
              <a:gd name="connsiteX6" fmla="*/ 2143037 w 2143037"/>
              <a:gd name="connsiteY6" fmla="*/ 335431 h 2323697"/>
              <a:gd name="connsiteX7" fmla="*/ 2143037 w 2143037"/>
              <a:gd name="connsiteY7" fmla="*/ 1173986 h 2323697"/>
              <a:gd name="connsiteX8" fmla="*/ 2143037 w 2143037"/>
              <a:gd name="connsiteY8" fmla="*/ 1173986 h 2323697"/>
              <a:gd name="connsiteX9" fmla="*/ 2143037 w 2143037"/>
              <a:gd name="connsiteY9" fmla="*/ 1677123 h 2323697"/>
              <a:gd name="connsiteX10" fmla="*/ 2143037 w 2143037"/>
              <a:gd name="connsiteY10" fmla="*/ 1677116 h 2323697"/>
              <a:gd name="connsiteX11" fmla="*/ 1807606 w 2143037"/>
              <a:gd name="connsiteY11" fmla="*/ 2012547 h 2323697"/>
              <a:gd name="connsiteX12" fmla="*/ 1785864 w 2143037"/>
              <a:gd name="connsiteY12" fmla="*/ 2012547 h 2323697"/>
              <a:gd name="connsiteX13" fmla="*/ 1817398 w 2143037"/>
              <a:gd name="connsiteY13" fmla="*/ 2323697 h 2323697"/>
              <a:gd name="connsiteX14" fmla="*/ 1495764 w 2143037"/>
              <a:gd name="connsiteY14" fmla="*/ 2039843 h 2323697"/>
              <a:gd name="connsiteX15" fmla="*/ 335431 w 2143037"/>
              <a:gd name="connsiteY15" fmla="*/ 2012547 h 2323697"/>
              <a:gd name="connsiteX16" fmla="*/ 0 w 2143037"/>
              <a:gd name="connsiteY16" fmla="*/ 1677116 h 2323697"/>
              <a:gd name="connsiteX17" fmla="*/ 0 w 2143037"/>
              <a:gd name="connsiteY17" fmla="*/ 1677123 h 2323697"/>
              <a:gd name="connsiteX18" fmla="*/ 0 w 2143037"/>
              <a:gd name="connsiteY18" fmla="*/ 1173986 h 2323697"/>
              <a:gd name="connsiteX19" fmla="*/ 0 w 2143037"/>
              <a:gd name="connsiteY19" fmla="*/ 1173986 h 2323697"/>
              <a:gd name="connsiteX20" fmla="*/ 0 w 2143037"/>
              <a:gd name="connsiteY20" fmla="*/ 335431 h 2323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143037" h="2323697">
                <a:moveTo>
                  <a:pt x="0" y="335431"/>
                </a:moveTo>
                <a:cubicBezTo>
                  <a:pt x="0" y="150178"/>
                  <a:pt x="150178" y="0"/>
                  <a:pt x="335431" y="0"/>
                </a:cubicBezTo>
                <a:lnTo>
                  <a:pt x="1250105" y="0"/>
                </a:lnTo>
                <a:lnTo>
                  <a:pt x="1250105" y="0"/>
                </a:lnTo>
                <a:lnTo>
                  <a:pt x="1785864" y="0"/>
                </a:lnTo>
                <a:lnTo>
                  <a:pt x="1807606" y="0"/>
                </a:lnTo>
                <a:cubicBezTo>
                  <a:pt x="1992859" y="0"/>
                  <a:pt x="2143037" y="150178"/>
                  <a:pt x="2143037" y="335431"/>
                </a:cubicBezTo>
                <a:lnTo>
                  <a:pt x="2143037" y="1173986"/>
                </a:lnTo>
                <a:lnTo>
                  <a:pt x="2143037" y="1173986"/>
                </a:lnTo>
                <a:lnTo>
                  <a:pt x="2143037" y="1677123"/>
                </a:lnTo>
                <a:lnTo>
                  <a:pt x="2143037" y="1677116"/>
                </a:lnTo>
                <a:cubicBezTo>
                  <a:pt x="2143037" y="1862369"/>
                  <a:pt x="1992859" y="2012547"/>
                  <a:pt x="1807606" y="2012547"/>
                </a:cubicBezTo>
                <a:lnTo>
                  <a:pt x="1785864" y="2012547"/>
                </a:lnTo>
                <a:lnTo>
                  <a:pt x="1817398" y="2323697"/>
                </a:lnTo>
                <a:cubicBezTo>
                  <a:pt x="1593568" y="2235289"/>
                  <a:pt x="1651356" y="2182842"/>
                  <a:pt x="1495764" y="2039843"/>
                </a:cubicBezTo>
                <a:cubicBezTo>
                  <a:pt x="1190873" y="2039843"/>
                  <a:pt x="640322" y="2012547"/>
                  <a:pt x="335431" y="2012547"/>
                </a:cubicBezTo>
                <a:cubicBezTo>
                  <a:pt x="150178" y="2012547"/>
                  <a:pt x="0" y="1862369"/>
                  <a:pt x="0" y="1677116"/>
                </a:cubicBezTo>
                <a:lnTo>
                  <a:pt x="0" y="1677123"/>
                </a:lnTo>
                <a:lnTo>
                  <a:pt x="0" y="1173986"/>
                </a:lnTo>
                <a:lnTo>
                  <a:pt x="0" y="1173986"/>
                </a:lnTo>
                <a:lnTo>
                  <a:pt x="0" y="335431"/>
                </a:lnTo>
                <a:close/>
              </a:path>
            </a:pathLst>
          </a:custGeom>
          <a:solidFill>
            <a:schemeClr val="bg1"/>
          </a:solidFill>
          <a:ln w="762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3219009" y="3243361"/>
            <a:ext cx="413896" cy="646331"/>
          </a:xfrm>
          <a:prstGeom prst="rect">
            <a:avLst/>
          </a:prstGeom>
          <a:noFill/>
          <a:effectLst/>
        </p:spPr>
        <p:txBody>
          <a:bodyPr wrap="none" rtlCol="0">
            <a:spAutoFit/>
          </a:bodyPr>
          <a:lstStyle/>
          <a:p>
            <a:r>
              <a:rPr lang="en-US" sz="3600" dirty="0" smtClean="0">
                <a:solidFill>
                  <a:schemeClr val="bg1">
                    <a:lumMod val="65000"/>
                  </a:schemeClr>
                </a:solidFill>
              </a:rPr>
              <a:t>+</a:t>
            </a:r>
            <a:endParaRPr lang="en-US" sz="3600" dirty="0">
              <a:solidFill>
                <a:schemeClr val="bg1">
                  <a:lumMod val="65000"/>
                </a:schemeClr>
              </a:solidFill>
            </a:endParaRPr>
          </a:p>
        </p:txBody>
      </p:sp>
      <p:sp>
        <p:nvSpPr>
          <p:cNvPr id="20" name="TextBox 19"/>
          <p:cNvSpPr txBox="1"/>
          <p:nvPr/>
        </p:nvSpPr>
        <p:spPr>
          <a:xfrm>
            <a:off x="331517" y="283777"/>
            <a:ext cx="8451178" cy="1311128"/>
          </a:xfrm>
          <a:prstGeom prst="rect">
            <a:avLst/>
          </a:prstGeom>
          <a:noFill/>
        </p:spPr>
        <p:txBody>
          <a:bodyPr wrap="square" rtlCol="0">
            <a:spAutoFit/>
          </a:bodyPr>
          <a:lstStyle/>
          <a:p>
            <a:pPr algn="ctr">
              <a:spcBef>
                <a:spcPct val="20000"/>
              </a:spcBef>
            </a:pPr>
            <a:r>
              <a:rPr lang="en-US" sz="3600" dirty="0" smtClean="0">
                <a:solidFill>
                  <a:schemeClr val="bg1">
                    <a:lumMod val="50000"/>
                  </a:schemeClr>
                </a:solidFill>
                <a:latin typeface="+mj-lt"/>
              </a:rPr>
              <a:t>Beyond Quant. Beyond Qual.</a:t>
            </a:r>
          </a:p>
          <a:p>
            <a:pPr algn="ctr">
              <a:spcBef>
                <a:spcPct val="20000"/>
              </a:spcBef>
            </a:pPr>
            <a:endParaRPr lang="en-US" sz="3600" dirty="0" smtClean="0">
              <a:solidFill>
                <a:schemeClr val="bg1">
                  <a:lumMod val="50000"/>
                </a:schemeClr>
              </a:solidFill>
              <a:latin typeface="+mj-lt"/>
            </a:endParaRPr>
          </a:p>
        </p:txBody>
      </p:sp>
      <p:sp>
        <p:nvSpPr>
          <p:cNvPr id="22" name="TextBox 21"/>
          <p:cNvSpPr txBox="1"/>
          <p:nvPr/>
        </p:nvSpPr>
        <p:spPr>
          <a:xfrm>
            <a:off x="5429805" y="3243361"/>
            <a:ext cx="413896" cy="646331"/>
          </a:xfrm>
          <a:prstGeom prst="rect">
            <a:avLst/>
          </a:prstGeom>
          <a:noFill/>
          <a:effectLst/>
        </p:spPr>
        <p:txBody>
          <a:bodyPr wrap="none" rtlCol="0">
            <a:spAutoFit/>
          </a:bodyPr>
          <a:lstStyle/>
          <a:p>
            <a:r>
              <a:rPr lang="en-US" sz="3600" dirty="0">
                <a:solidFill>
                  <a:schemeClr val="bg1">
                    <a:lumMod val="65000"/>
                  </a:schemeClr>
                </a:solidFill>
              </a:rPr>
              <a:t>=</a:t>
            </a:r>
          </a:p>
        </p:txBody>
      </p:sp>
      <p:pic>
        <p:nvPicPr>
          <p:cNvPr id="25" name="Picture 24"/>
          <p:cNvPicPr>
            <a:picLocks noChangeAspect="1"/>
          </p:cNvPicPr>
          <p:nvPr/>
        </p:nvPicPr>
        <p:blipFill rotWithShape="1">
          <a:blip r:embed="rId2">
            <a:extLst>
              <a:ext uri="{28A0092B-C50C-407E-A947-70E740481C1C}">
                <a14:useLocalDpi xmlns:a14="http://schemas.microsoft.com/office/drawing/2010/main" val="0"/>
              </a:ext>
            </a:extLst>
          </a:blip>
          <a:srcRect r="76250"/>
          <a:stretch/>
        </p:blipFill>
        <p:spPr>
          <a:xfrm>
            <a:off x="6115009" y="2867149"/>
            <a:ext cx="1631631" cy="1604774"/>
          </a:xfrm>
          <a:prstGeom prst="rect">
            <a:avLst/>
          </a:prstGeom>
        </p:spPr>
      </p:pic>
      <p:sp>
        <p:nvSpPr>
          <p:cNvPr id="2" name="Rectangle 1"/>
          <p:cNvSpPr/>
          <p:nvPr/>
        </p:nvSpPr>
        <p:spPr>
          <a:xfrm>
            <a:off x="2786614" y="5140109"/>
            <a:ext cx="3951530" cy="1040285"/>
          </a:xfrm>
          <a:prstGeom prst="rect">
            <a:avLst/>
          </a:prstGeom>
        </p:spPr>
        <p:txBody>
          <a:bodyPr wrap="none">
            <a:spAutoFit/>
          </a:bodyPr>
          <a:lstStyle/>
          <a:p>
            <a:pPr algn="ctr">
              <a:spcBef>
                <a:spcPct val="20000"/>
              </a:spcBef>
            </a:pPr>
            <a:r>
              <a:rPr lang="en-US" sz="2800" dirty="0">
                <a:solidFill>
                  <a:schemeClr val="bg1">
                    <a:lumMod val="50000"/>
                  </a:schemeClr>
                </a:solidFill>
                <a:latin typeface="+mj-lt"/>
              </a:rPr>
              <a:t>Every </a:t>
            </a:r>
            <a:r>
              <a:rPr lang="en-US" sz="2800" dirty="0" smtClean="0">
                <a:solidFill>
                  <a:schemeClr val="bg1">
                    <a:lumMod val="50000"/>
                  </a:schemeClr>
                </a:solidFill>
                <a:latin typeface="+mj-lt"/>
              </a:rPr>
              <a:t>study. Every design. </a:t>
            </a:r>
          </a:p>
          <a:p>
            <a:pPr algn="ctr">
              <a:spcBef>
                <a:spcPct val="20000"/>
              </a:spcBef>
            </a:pPr>
            <a:r>
              <a:rPr lang="en-US" sz="2800" b="1" dirty="0" smtClean="0">
                <a:solidFill>
                  <a:schemeClr val="bg1">
                    <a:lumMod val="50000"/>
                  </a:schemeClr>
                </a:solidFill>
                <a:latin typeface="+mj-lt"/>
              </a:rPr>
              <a:t>Every person.</a:t>
            </a:r>
            <a:endParaRPr lang="en-US" sz="2800" b="1" dirty="0">
              <a:solidFill>
                <a:schemeClr val="bg1">
                  <a:lumMod val="50000"/>
                </a:schemeClr>
              </a:solidFill>
              <a:latin typeface="+mj-lt"/>
            </a:endParaRPr>
          </a:p>
        </p:txBody>
      </p:sp>
      <p:pic>
        <p:nvPicPr>
          <p:cNvPr id="18" name="Picture 17"/>
          <p:cNvPicPr>
            <a:picLocks noChangeAspect="1"/>
          </p:cNvPicPr>
          <p:nvPr/>
        </p:nvPicPr>
        <p:blipFill rotWithShape="1">
          <a:blip r:embed="rId2">
            <a:extLst>
              <a:ext uri="{28A0092B-C50C-407E-A947-70E740481C1C}">
                <a14:useLocalDpi xmlns:a14="http://schemas.microsoft.com/office/drawing/2010/main" val="0"/>
              </a:ext>
            </a:extLst>
          </a:blip>
          <a:srcRect l="24512" r="-995"/>
          <a:stretch/>
        </p:blipFill>
        <p:spPr>
          <a:xfrm>
            <a:off x="1956649" y="673823"/>
            <a:ext cx="5254388" cy="1604774"/>
          </a:xfrm>
          <a:prstGeom prst="rect">
            <a:avLst/>
          </a:prstGeom>
        </p:spPr>
      </p:pic>
    </p:spTree>
    <p:extLst>
      <p:ext uri="{BB962C8B-B14F-4D97-AF65-F5344CB8AC3E}">
        <p14:creationId xmlns:p14="http://schemas.microsoft.com/office/powerpoint/2010/main" val="2842786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descr="http://phandroid.s3.amazonaws.com/wp-content/uploads/2011/08/Samsung-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9986" y="2312373"/>
            <a:ext cx="1075695" cy="50913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http://brandongaille.com/wp-content/uploads/2014/02/Colgate-Palmolive-Company-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289" y="2766794"/>
            <a:ext cx="1178204" cy="451645"/>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033105" y="859688"/>
            <a:ext cx="7661716" cy="1161617"/>
          </a:xfrm>
          <a:prstGeom prst="round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 Placeholder 1"/>
          <p:cNvSpPr>
            <a:spLocks noGrp="1"/>
          </p:cNvSpPr>
          <p:nvPr>
            <p:ph type="body" sz="quarter" idx="10"/>
          </p:nvPr>
        </p:nvSpPr>
        <p:spPr/>
        <p:txBody>
          <a:bodyPr/>
          <a:lstStyle/>
          <a:p>
            <a:r>
              <a:rPr lang="en-US" dirty="0" smtClean="0"/>
              <a:t>Quester Facts</a:t>
            </a:r>
            <a:endParaRPr lang="en-US" dirty="0"/>
          </a:p>
        </p:txBody>
      </p:sp>
      <p:sp>
        <p:nvSpPr>
          <p:cNvPr id="5" name="TextBox 4"/>
          <p:cNvSpPr txBox="1"/>
          <p:nvPr/>
        </p:nvSpPr>
        <p:spPr>
          <a:xfrm>
            <a:off x="1299092" y="884741"/>
            <a:ext cx="1723119" cy="430887"/>
          </a:xfrm>
          <a:prstGeom prst="rect">
            <a:avLst/>
          </a:prstGeom>
          <a:noFill/>
        </p:spPr>
        <p:txBody>
          <a:bodyPr wrap="square" rtlCol="0">
            <a:spAutoFit/>
          </a:bodyPr>
          <a:lstStyle/>
          <a:p>
            <a:r>
              <a:rPr lang="en-US" sz="2200" b="1" dirty="0" smtClean="0">
                <a:solidFill>
                  <a:schemeClr val="tx1">
                    <a:lumMod val="65000"/>
                    <a:lumOff val="35000"/>
                  </a:schemeClr>
                </a:solidFill>
                <a:latin typeface="Calibri Light" panose="020F0302020204030204" pitchFamily="34" charset="0"/>
              </a:rPr>
              <a:t>Who we </a:t>
            </a:r>
            <a:r>
              <a:rPr lang="en-US" sz="2200" b="1" dirty="0">
                <a:solidFill>
                  <a:schemeClr val="tx1">
                    <a:lumMod val="65000"/>
                    <a:lumOff val="35000"/>
                  </a:schemeClr>
                </a:solidFill>
                <a:latin typeface="Calibri Light" panose="020F0302020204030204" pitchFamily="34" charset="0"/>
              </a:rPr>
              <a:t>a</a:t>
            </a:r>
            <a:r>
              <a:rPr lang="en-US" sz="2200" b="1" dirty="0" smtClean="0">
                <a:solidFill>
                  <a:schemeClr val="tx1">
                    <a:lumMod val="65000"/>
                    <a:lumOff val="35000"/>
                  </a:schemeClr>
                </a:solidFill>
                <a:latin typeface="Calibri Light" panose="020F0302020204030204" pitchFamily="34" charset="0"/>
              </a:rPr>
              <a:t>re</a:t>
            </a:r>
            <a:endParaRPr lang="en-US" sz="2200" b="1" dirty="0">
              <a:solidFill>
                <a:schemeClr val="tx1">
                  <a:lumMod val="65000"/>
                  <a:lumOff val="35000"/>
                </a:schemeClr>
              </a:solidFill>
              <a:latin typeface="Calibri Light" panose="020F0302020204030204" pitchFamily="34" charset="0"/>
            </a:endParaRPr>
          </a:p>
        </p:txBody>
      </p:sp>
      <p:sp>
        <p:nvSpPr>
          <p:cNvPr id="3" name="Oval 2"/>
          <p:cNvSpPr/>
          <p:nvPr/>
        </p:nvSpPr>
        <p:spPr>
          <a:xfrm>
            <a:off x="260267" y="1010468"/>
            <a:ext cx="814237" cy="835013"/>
          </a:xfrm>
          <a:prstGeom prst="ellipse">
            <a:avLst/>
          </a:prstGeom>
          <a:solidFill>
            <a:schemeClr val="accent1"/>
          </a:solidFill>
          <a:ln>
            <a:solidFill>
              <a:srgbClr val="002D6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Calibri Light" panose="020F0302020204030204" pitchFamily="34" charset="0"/>
              </a:rPr>
              <a:t>1</a:t>
            </a:r>
          </a:p>
        </p:txBody>
      </p:sp>
      <p:sp>
        <p:nvSpPr>
          <p:cNvPr id="8" name="TextBox 7"/>
          <p:cNvSpPr txBox="1"/>
          <p:nvPr/>
        </p:nvSpPr>
        <p:spPr>
          <a:xfrm>
            <a:off x="1299092" y="1315628"/>
            <a:ext cx="6252826" cy="584775"/>
          </a:xfrm>
          <a:prstGeom prst="rect">
            <a:avLst/>
          </a:prstGeom>
          <a:noFill/>
        </p:spPr>
        <p:txBody>
          <a:bodyPr wrap="square" rtlCol="0">
            <a:spAutoFit/>
          </a:bodyPr>
          <a:lstStyle/>
          <a:p>
            <a:r>
              <a:rPr lang="en-US" sz="1600" dirty="0" smtClean="0">
                <a:solidFill>
                  <a:schemeClr val="tx1">
                    <a:lumMod val="65000"/>
                    <a:lumOff val="35000"/>
                  </a:schemeClr>
                </a:solidFill>
                <a:latin typeface="+mj-lt"/>
              </a:rPr>
              <a:t>Quester is an award winning research company in the market research industry.</a:t>
            </a:r>
          </a:p>
        </p:txBody>
      </p:sp>
      <p:pic>
        <p:nvPicPr>
          <p:cNvPr id="25" name="Picture 24" descr="cid:image002.jpg@01CFF38D.695F1110">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591094" y="1013747"/>
            <a:ext cx="839962" cy="886656"/>
          </a:xfrm>
          <a:prstGeom prst="rect">
            <a:avLst/>
          </a:prstGeom>
          <a:noFill/>
          <a:ln>
            <a:noFill/>
          </a:ln>
        </p:spPr>
      </p:pic>
      <p:sp>
        <p:nvSpPr>
          <p:cNvPr id="26" name="Rounded Rectangle 25"/>
          <p:cNvSpPr/>
          <p:nvPr/>
        </p:nvSpPr>
        <p:spPr>
          <a:xfrm>
            <a:off x="1033105" y="2162654"/>
            <a:ext cx="7661716" cy="1161617"/>
          </a:xfrm>
          <a:prstGeom prst="round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1283050" y="2348127"/>
            <a:ext cx="1514325" cy="769441"/>
          </a:xfrm>
          <a:prstGeom prst="rect">
            <a:avLst/>
          </a:prstGeom>
          <a:noFill/>
        </p:spPr>
        <p:txBody>
          <a:bodyPr wrap="square" rtlCol="0">
            <a:spAutoFit/>
          </a:bodyPr>
          <a:lstStyle/>
          <a:p>
            <a:r>
              <a:rPr lang="en-US" sz="2200" b="1" dirty="0" smtClean="0">
                <a:solidFill>
                  <a:schemeClr val="tx1">
                    <a:lumMod val="65000"/>
                    <a:lumOff val="35000"/>
                  </a:schemeClr>
                </a:solidFill>
                <a:latin typeface="Calibri Light" panose="020F0302020204030204" pitchFamily="34" charset="0"/>
              </a:rPr>
              <a:t>Who we work </a:t>
            </a:r>
            <a:r>
              <a:rPr lang="en-US" sz="2200" b="1" dirty="0">
                <a:solidFill>
                  <a:schemeClr val="tx1">
                    <a:lumMod val="65000"/>
                    <a:lumOff val="35000"/>
                  </a:schemeClr>
                </a:solidFill>
                <a:latin typeface="Calibri Light" panose="020F0302020204030204" pitchFamily="34" charset="0"/>
              </a:rPr>
              <a:t>w</a:t>
            </a:r>
            <a:r>
              <a:rPr lang="en-US" sz="2200" b="1" dirty="0" smtClean="0">
                <a:solidFill>
                  <a:schemeClr val="tx1">
                    <a:lumMod val="65000"/>
                    <a:lumOff val="35000"/>
                  </a:schemeClr>
                </a:solidFill>
                <a:latin typeface="Calibri Light" panose="020F0302020204030204" pitchFamily="34" charset="0"/>
              </a:rPr>
              <a:t>ith</a:t>
            </a:r>
            <a:endParaRPr lang="en-US" sz="2200" b="1" dirty="0">
              <a:solidFill>
                <a:schemeClr val="tx1">
                  <a:lumMod val="65000"/>
                  <a:lumOff val="35000"/>
                </a:schemeClr>
              </a:solidFill>
              <a:latin typeface="Calibri Light" panose="020F0302020204030204" pitchFamily="34" charset="0"/>
            </a:endParaRPr>
          </a:p>
        </p:txBody>
      </p:sp>
      <p:sp>
        <p:nvSpPr>
          <p:cNvPr id="29" name="Oval 28"/>
          <p:cNvSpPr/>
          <p:nvPr/>
        </p:nvSpPr>
        <p:spPr>
          <a:xfrm>
            <a:off x="260267" y="2313434"/>
            <a:ext cx="814237" cy="835013"/>
          </a:xfrm>
          <a:prstGeom prst="ellipse">
            <a:avLst/>
          </a:prstGeom>
          <a:solidFill>
            <a:schemeClr val="accent1"/>
          </a:solidFill>
          <a:ln>
            <a:solidFill>
              <a:srgbClr val="002D6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Calibri Light" panose="020F0302020204030204" pitchFamily="34" charset="0"/>
              </a:rPr>
              <a:t>2</a:t>
            </a:r>
          </a:p>
        </p:txBody>
      </p:sp>
      <p:pic>
        <p:nvPicPr>
          <p:cNvPr id="31" name="Picture 15" descr="http://www.icc.net/en_US/export/pics/icc.net/Lowes_Logo.gif">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25066" y="2789943"/>
            <a:ext cx="1386009" cy="43749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descr="https://encrypted-tbn2.gstatic.com/images?q=tbn:ANd9GcRJyYssgM7UBErscqNmryc2PH42IiWdq1zmwewIIeGn-xkIUnfHo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54009" y="2312186"/>
            <a:ext cx="1123179" cy="431276"/>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6" descr="http://images.forbes.com/media/lists/companies/pfizer_200x200.jpg">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360434" y="2206524"/>
            <a:ext cx="804569" cy="804569"/>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23604" y="2702275"/>
            <a:ext cx="1022548" cy="555291"/>
          </a:xfrm>
          <a:prstGeom prst="rect">
            <a:avLst/>
          </a:prstGeom>
        </p:spPr>
      </p:pic>
      <p:pic>
        <p:nvPicPr>
          <p:cNvPr id="35" name="Picture 3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908966" y="2354719"/>
            <a:ext cx="1190279" cy="346211"/>
          </a:xfrm>
          <a:prstGeom prst="rect">
            <a:avLst/>
          </a:prstGeom>
        </p:spPr>
      </p:pic>
      <p:sp>
        <p:nvSpPr>
          <p:cNvPr id="38" name="Rounded Rectangle 37"/>
          <p:cNvSpPr/>
          <p:nvPr/>
        </p:nvSpPr>
        <p:spPr>
          <a:xfrm>
            <a:off x="1033105" y="3484427"/>
            <a:ext cx="7661716" cy="1466713"/>
          </a:xfrm>
          <a:prstGeom prst="round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1299092" y="3669900"/>
            <a:ext cx="1723119" cy="430887"/>
          </a:xfrm>
          <a:prstGeom prst="rect">
            <a:avLst/>
          </a:prstGeom>
          <a:noFill/>
        </p:spPr>
        <p:txBody>
          <a:bodyPr wrap="square" rtlCol="0">
            <a:spAutoFit/>
          </a:bodyPr>
          <a:lstStyle/>
          <a:p>
            <a:r>
              <a:rPr lang="en-US" sz="2200" b="1" dirty="0" smtClean="0">
                <a:solidFill>
                  <a:schemeClr val="tx1">
                    <a:lumMod val="65000"/>
                    <a:lumOff val="35000"/>
                  </a:schemeClr>
                </a:solidFill>
                <a:latin typeface="Calibri Light" panose="020F0302020204030204" pitchFamily="34" charset="0"/>
              </a:rPr>
              <a:t>What we do</a:t>
            </a:r>
            <a:endParaRPr lang="en-US" sz="2200" b="1" dirty="0">
              <a:solidFill>
                <a:schemeClr val="tx1">
                  <a:lumMod val="65000"/>
                  <a:lumOff val="35000"/>
                </a:schemeClr>
              </a:solidFill>
              <a:latin typeface="Calibri Light" panose="020F0302020204030204" pitchFamily="34" charset="0"/>
            </a:endParaRPr>
          </a:p>
        </p:txBody>
      </p:sp>
      <p:sp>
        <p:nvSpPr>
          <p:cNvPr id="40" name="Oval 39"/>
          <p:cNvSpPr/>
          <p:nvPr/>
        </p:nvSpPr>
        <p:spPr>
          <a:xfrm>
            <a:off x="260267" y="3731459"/>
            <a:ext cx="814237" cy="835013"/>
          </a:xfrm>
          <a:prstGeom prst="ellipse">
            <a:avLst/>
          </a:prstGeom>
          <a:solidFill>
            <a:schemeClr val="accent1"/>
          </a:solidFill>
          <a:ln>
            <a:solidFill>
              <a:srgbClr val="002D6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Calibri Light" panose="020F0302020204030204" pitchFamily="34" charset="0"/>
              </a:rPr>
              <a:t>3</a:t>
            </a:r>
          </a:p>
        </p:txBody>
      </p:sp>
      <p:sp>
        <p:nvSpPr>
          <p:cNvPr id="42" name="TextBox 41"/>
          <p:cNvSpPr txBox="1"/>
          <p:nvPr/>
        </p:nvSpPr>
        <p:spPr>
          <a:xfrm>
            <a:off x="1283050" y="4059767"/>
            <a:ext cx="1993239" cy="584775"/>
          </a:xfrm>
          <a:prstGeom prst="rect">
            <a:avLst/>
          </a:prstGeom>
          <a:noFill/>
        </p:spPr>
        <p:txBody>
          <a:bodyPr wrap="square" rtlCol="0">
            <a:spAutoFit/>
          </a:bodyPr>
          <a:lstStyle/>
          <a:p>
            <a:r>
              <a:rPr lang="en-US" sz="1600" dirty="0" smtClean="0">
                <a:solidFill>
                  <a:schemeClr val="tx1">
                    <a:lumMod val="65000"/>
                    <a:lumOff val="35000"/>
                  </a:schemeClr>
                </a:solidFill>
                <a:latin typeface="+mj-lt"/>
              </a:rPr>
              <a:t>Quester specializes in the following:</a:t>
            </a:r>
          </a:p>
        </p:txBody>
      </p:sp>
      <p:sp>
        <p:nvSpPr>
          <p:cNvPr id="43" name="TextBox 42"/>
          <p:cNvSpPr txBox="1"/>
          <p:nvPr/>
        </p:nvSpPr>
        <p:spPr>
          <a:xfrm>
            <a:off x="3246799" y="3355728"/>
            <a:ext cx="5590838" cy="1569660"/>
          </a:xfrm>
          <a:prstGeom prst="rect">
            <a:avLst/>
          </a:prstGeom>
          <a:noFill/>
        </p:spPr>
        <p:txBody>
          <a:bodyPr wrap="square" rtlCol="0">
            <a:spAutoFit/>
          </a:bodyPr>
          <a:lstStyle/>
          <a:p>
            <a:endParaRPr lang="en-US" sz="1600" dirty="0">
              <a:solidFill>
                <a:schemeClr val="tx1">
                  <a:lumMod val="65000"/>
                  <a:lumOff val="35000"/>
                </a:schemeClr>
              </a:solidFill>
              <a:latin typeface="+mj-lt"/>
            </a:endParaRPr>
          </a:p>
          <a:p>
            <a:pPr marL="285750" indent="-285750">
              <a:buFont typeface="Arial" panose="020B0604020202020204" pitchFamily="34" charset="0"/>
              <a:buChar char="•"/>
            </a:pPr>
            <a:r>
              <a:rPr lang="en-US" sz="1600" b="1" dirty="0" smtClean="0">
                <a:solidFill>
                  <a:schemeClr val="tx1">
                    <a:lumMod val="65000"/>
                    <a:lumOff val="35000"/>
                  </a:schemeClr>
                </a:solidFill>
                <a:latin typeface="+mj-lt"/>
              </a:rPr>
              <a:t>Innovation Research</a:t>
            </a:r>
            <a:r>
              <a:rPr lang="en-US" sz="1600" dirty="0" smtClean="0">
                <a:solidFill>
                  <a:schemeClr val="tx1">
                    <a:lumMod val="65000"/>
                    <a:lumOff val="35000"/>
                  </a:schemeClr>
                </a:solidFill>
                <a:latin typeface="+mj-lt"/>
              </a:rPr>
              <a:t>: Ideation, Adaptive Choice Based Conjoint, Conjoint, Claims Testing and Concept Testing.</a:t>
            </a:r>
          </a:p>
          <a:p>
            <a:pPr marL="285750" indent="-285750">
              <a:buFont typeface="Arial" panose="020B0604020202020204" pitchFamily="34" charset="0"/>
              <a:buChar char="•"/>
            </a:pPr>
            <a:r>
              <a:rPr lang="en-US" sz="1600" b="1" dirty="0" smtClean="0">
                <a:solidFill>
                  <a:schemeClr val="tx1">
                    <a:lumMod val="65000"/>
                    <a:lumOff val="35000"/>
                  </a:schemeClr>
                </a:solidFill>
                <a:latin typeface="+mj-lt"/>
              </a:rPr>
              <a:t>Brand Research</a:t>
            </a:r>
            <a:r>
              <a:rPr lang="en-US" sz="1600" dirty="0" smtClean="0">
                <a:solidFill>
                  <a:schemeClr val="tx1">
                    <a:lumMod val="65000"/>
                    <a:lumOff val="35000"/>
                  </a:schemeClr>
                </a:solidFill>
                <a:latin typeface="+mj-lt"/>
              </a:rPr>
              <a:t>: Brand Foundation, Positioning and Tracking.</a:t>
            </a:r>
          </a:p>
          <a:p>
            <a:pPr marL="285750" indent="-285750">
              <a:buFont typeface="Arial" panose="020B0604020202020204" pitchFamily="34" charset="0"/>
              <a:buChar char="•"/>
            </a:pPr>
            <a:r>
              <a:rPr lang="en-US" sz="1600" b="1" dirty="0" smtClean="0">
                <a:solidFill>
                  <a:schemeClr val="tx1">
                    <a:lumMod val="65000"/>
                    <a:lumOff val="35000"/>
                  </a:schemeClr>
                </a:solidFill>
                <a:latin typeface="+mj-lt"/>
              </a:rPr>
              <a:t>Custom Research</a:t>
            </a:r>
            <a:r>
              <a:rPr lang="en-US" sz="1600" dirty="0" smtClean="0">
                <a:solidFill>
                  <a:schemeClr val="tx1">
                    <a:lumMod val="65000"/>
                    <a:lumOff val="35000"/>
                  </a:schemeClr>
                </a:solidFill>
                <a:latin typeface="+mj-lt"/>
              </a:rPr>
              <a:t>: Path-to-Purchase, Segmentation, Post Launch, and more.</a:t>
            </a:r>
          </a:p>
        </p:txBody>
      </p:sp>
      <p:sp>
        <p:nvSpPr>
          <p:cNvPr id="44" name="Rounded Rectangle 43"/>
          <p:cNvSpPr/>
          <p:nvPr/>
        </p:nvSpPr>
        <p:spPr>
          <a:xfrm>
            <a:off x="1033105" y="5034233"/>
            <a:ext cx="7661716" cy="1299831"/>
          </a:xfrm>
          <a:prstGeom prst="round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1299092" y="5104265"/>
            <a:ext cx="3865911" cy="430887"/>
          </a:xfrm>
          <a:prstGeom prst="rect">
            <a:avLst/>
          </a:prstGeom>
          <a:noFill/>
        </p:spPr>
        <p:txBody>
          <a:bodyPr wrap="square" rtlCol="0">
            <a:spAutoFit/>
          </a:bodyPr>
          <a:lstStyle/>
          <a:p>
            <a:r>
              <a:rPr lang="en-US" sz="2200" b="1" dirty="0" smtClean="0">
                <a:solidFill>
                  <a:schemeClr val="tx1">
                    <a:lumMod val="65000"/>
                    <a:lumOff val="35000"/>
                  </a:schemeClr>
                </a:solidFill>
                <a:latin typeface="Calibri Light" panose="020F0302020204030204" pitchFamily="34" charset="0"/>
              </a:rPr>
              <a:t>What makes us different</a:t>
            </a:r>
            <a:endParaRPr lang="en-US" sz="2200" b="1" dirty="0">
              <a:solidFill>
                <a:schemeClr val="tx1">
                  <a:lumMod val="65000"/>
                  <a:lumOff val="35000"/>
                </a:schemeClr>
              </a:solidFill>
              <a:latin typeface="Calibri Light" panose="020F0302020204030204" pitchFamily="34" charset="0"/>
            </a:endParaRPr>
          </a:p>
        </p:txBody>
      </p:sp>
      <p:sp>
        <p:nvSpPr>
          <p:cNvPr id="46" name="Oval 45"/>
          <p:cNvSpPr/>
          <p:nvPr/>
        </p:nvSpPr>
        <p:spPr>
          <a:xfrm>
            <a:off x="260267" y="5185101"/>
            <a:ext cx="814237" cy="835013"/>
          </a:xfrm>
          <a:prstGeom prst="ellipse">
            <a:avLst/>
          </a:prstGeom>
          <a:solidFill>
            <a:schemeClr val="accent1"/>
          </a:solidFill>
          <a:ln>
            <a:solidFill>
              <a:srgbClr val="002D6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latin typeface="Calibri Light" panose="020F0302020204030204" pitchFamily="34" charset="0"/>
              </a:rPr>
              <a:t>4</a:t>
            </a:r>
            <a:endParaRPr lang="en-US" sz="2400" b="1" dirty="0">
              <a:latin typeface="Calibri Light" panose="020F0302020204030204" pitchFamily="34" charset="0"/>
            </a:endParaRPr>
          </a:p>
        </p:txBody>
      </p:sp>
      <p:sp>
        <p:nvSpPr>
          <p:cNvPr id="47" name="TextBox 46"/>
          <p:cNvSpPr txBox="1"/>
          <p:nvPr/>
        </p:nvSpPr>
        <p:spPr>
          <a:xfrm>
            <a:off x="1299091" y="5470984"/>
            <a:ext cx="7395729" cy="830997"/>
          </a:xfrm>
          <a:prstGeom prst="rect">
            <a:avLst/>
          </a:prstGeom>
          <a:noFill/>
        </p:spPr>
        <p:txBody>
          <a:bodyPr wrap="square" rtlCol="0">
            <a:spAutoFit/>
          </a:bodyPr>
          <a:lstStyle/>
          <a:p>
            <a:r>
              <a:rPr lang="en-US" sz="1600" dirty="0" smtClean="0">
                <a:solidFill>
                  <a:schemeClr val="tx1">
                    <a:lumMod val="65000"/>
                    <a:lumOff val="35000"/>
                  </a:schemeClr>
                </a:solidFill>
                <a:latin typeface="+mj-lt"/>
              </a:rPr>
              <a:t>We don’t believe in research limitations – in design, method, or the answers you should expect. Quester combines design and analytic intelligence with proprietary software to consistently go beyond what traditional research provides.</a:t>
            </a:r>
            <a:endParaRPr lang="en-US" sz="1600" dirty="0">
              <a:solidFill>
                <a:schemeClr val="tx1">
                  <a:lumMod val="65000"/>
                  <a:lumOff val="35000"/>
                </a:schemeClr>
              </a:solidFill>
              <a:latin typeface="+mj-lt"/>
            </a:endParaRPr>
          </a:p>
        </p:txBody>
      </p:sp>
    </p:spTree>
    <p:extLst>
      <p:ext uri="{BB962C8B-B14F-4D97-AF65-F5344CB8AC3E}">
        <p14:creationId xmlns:p14="http://schemas.microsoft.com/office/powerpoint/2010/main" val="1768039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774713" y="3235826"/>
            <a:ext cx="2743200" cy="2743201"/>
            <a:chOff x="1467237" y="775521"/>
            <a:chExt cx="3186927" cy="2690759"/>
          </a:xfrm>
        </p:grpSpPr>
        <p:sp>
          <p:nvSpPr>
            <p:cNvPr id="7" name="Rectangle 6"/>
            <p:cNvSpPr/>
            <p:nvPr/>
          </p:nvSpPr>
          <p:spPr>
            <a:xfrm>
              <a:off x="1467237" y="775521"/>
              <a:ext cx="3186927" cy="26907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4" name="TextBox 3"/>
            <p:cNvSpPr txBox="1"/>
            <p:nvPr/>
          </p:nvSpPr>
          <p:spPr>
            <a:xfrm>
              <a:off x="1467237" y="999155"/>
              <a:ext cx="3186926" cy="2271262"/>
            </a:xfrm>
            <a:prstGeom prst="roundRect">
              <a:avLst/>
            </a:prstGeom>
            <a:noFill/>
          </p:spPr>
          <p:txBody>
            <a:bodyPr wrap="square" rtlCol="0">
              <a:spAutoFit/>
            </a:bodyPr>
            <a:lstStyle/>
            <a:p>
              <a:pPr algn="ctr"/>
              <a:r>
                <a:rPr lang="en-US" b="1" dirty="0" smtClean="0">
                  <a:solidFill>
                    <a:prstClr val="black"/>
                  </a:solidFill>
                  <a:latin typeface="Calibri Light" panose="020F0302020204030204"/>
                </a:rPr>
                <a:t>Qualitative Technology</a:t>
              </a:r>
            </a:p>
            <a:p>
              <a:pPr algn="ctr"/>
              <a:r>
                <a:rPr lang="en-US" sz="1600" dirty="0" smtClean="0">
                  <a:solidFill>
                    <a:prstClr val="black"/>
                  </a:solidFill>
                  <a:latin typeface="Calibri Light" panose="020F0302020204030204"/>
                </a:rPr>
                <a:t>We created the first and only software-based moderator in marketing research who can understand language and probe more information on the fly. </a:t>
              </a:r>
              <a:endParaRPr lang="en-US" sz="1600" dirty="0">
                <a:solidFill>
                  <a:prstClr val="black"/>
                </a:solidFill>
                <a:latin typeface="Calibri Light" panose="020F0302020204030204"/>
              </a:endParaRPr>
            </a:p>
          </p:txBody>
        </p:sp>
      </p:grpSp>
      <p:grpSp>
        <p:nvGrpSpPr>
          <p:cNvPr id="11" name="Group 10"/>
          <p:cNvGrpSpPr/>
          <p:nvPr/>
        </p:nvGrpSpPr>
        <p:grpSpPr>
          <a:xfrm>
            <a:off x="5957209" y="266700"/>
            <a:ext cx="2766154" cy="2743201"/>
            <a:chOff x="4972437" y="2197921"/>
            <a:chExt cx="3213594" cy="2690759"/>
          </a:xfrm>
        </p:grpSpPr>
        <p:sp>
          <p:nvSpPr>
            <p:cNvPr id="8" name="Rectangle 7"/>
            <p:cNvSpPr/>
            <p:nvPr/>
          </p:nvSpPr>
          <p:spPr>
            <a:xfrm>
              <a:off x="4972437" y="2197921"/>
              <a:ext cx="3186927" cy="269075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prstClr val="black"/>
                </a:solidFill>
              </a:endParaRPr>
            </a:p>
          </p:txBody>
        </p:sp>
        <p:sp>
          <p:nvSpPr>
            <p:cNvPr id="5" name="TextBox 4"/>
            <p:cNvSpPr txBox="1"/>
            <p:nvPr/>
          </p:nvSpPr>
          <p:spPr>
            <a:xfrm>
              <a:off x="4999104" y="2405793"/>
              <a:ext cx="3186927" cy="2271262"/>
            </a:xfrm>
            <a:prstGeom prst="roundRect">
              <a:avLst/>
            </a:prstGeom>
            <a:noFill/>
          </p:spPr>
          <p:txBody>
            <a:bodyPr wrap="square" rtlCol="0">
              <a:spAutoFit/>
            </a:bodyPr>
            <a:lstStyle/>
            <a:p>
              <a:pPr algn="ctr"/>
              <a:r>
                <a:rPr lang="en-US" b="1" dirty="0" smtClean="0">
                  <a:solidFill>
                    <a:prstClr val="black"/>
                  </a:solidFill>
                  <a:latin typeface="Calibri Light" panose="020F0302020204030204"/>
                </a:rPr>
                <a:t>Linguistics</a:t>
              </a:r>
            </a:p>
            <a:p>
              <a:pPr algn="ctr"/>
              <a:r>
                <a:rPr lang="en-US" sz="1600" dirty="0" smtClean="0">
                  <a:solidFill>
                    <a:prstClr val="black"/>
                  </a:solidFill>
                  <a:latin typeface="Calibri Light" panose="020F0302020204030204"/>
                </a:rPr>
                <a:t>We dig into the words people choose to express themselves and uncover hidden meaning in the nuance of language. We are language nerds through and through.</a:t>
              </a:r>
              <a:endParaRPr lang="en-US" sz="1600" dirty="0">
                <a:solidFill>
                  <a:prstClr val="black"/>
                </a:solidFill>
                <a:latin typeface="Calibri Light" panose="020F0302020204030204"/>
              </a:endParaRPr>
            </a:p>
          </p:txBody>
        </p:sp>
      </p:grpSp>
      <p:grpSp>
        <p:nvGrpSpPr>
          <p:cNvPr id="10" name="Group 9"/>
          <p:cNvGrpSpPr/>
          <p:nvPr/>
        </p:nvGrpSpPr>
        <p:grpSpPr>
          <a:xfrm>
            <a:off x="2774713" y="258894"/>
            <a:ext cx="2743200" cy="2743201"/>
            <a:chOff x="1900847" y="2819189"/>
            <a:chExt cx="3186927" cy="2690759"/>
          </a:xfrm>
        </p:grpSpPr>
        <p:sp>
          <p:nvSpPr>
            <p:cNvPr id="9" name="Rectangle 8"/>
            <p:cNvSpPr/>
            <p:nvPr/>
          </p:nvSpPr>
          <p:spPr>
            <a:xfrm>
              <a:off x="1900847" y="2819189"/>
              <a:ext cx="3186927" cy="269075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prstClr val="black"/>
                </a:solidFill>
              </a:endParaRPr>
            </a:p>
          </p:txBody>
        </p:sp>
        <p:sp>
          <p:nvSpPr>
            <p:cNvPr id="6" name="TextBox 5"/>
            <p:cNvSpPr txBox="1"/>
            <p:nvPr/>
          </p:nvSpPr>
          <p:spPr>
            <a:xfrm>
              <a:off x="1900847" y="3147905"/>
              <a:ext cx="3186927" cy="2004055"/>
            </a:xfrm>
            <a:prstGeom prst="roundRect">
              <a:avLst/>
            </a:prstGeom>
            <a:noFill/>
          </p:spPr>
          <p:txBody>
            <a:bodyPr wrap="square" rtlCol="0">
              <a:spAutoFit/>
            </a:bodyPr>
            <a:lstStyle/>
            <a:p>
              <a:pPr algn="ctr"/>
              <a:r>
                <a:rPr lang="en-US" b="1" dirty="0" smtClean="0">
                  <a:solidFill>
                    <a:prstClr val="black"/>
                  </a:solidFill>
                  <a:latin typeface="Calibri Light" panose="020F0302020204030204"/>
                </a:rPr>
                <a:t>Scientific Rigor</a:t>
              </a:r>
            </a:p>
            <a:p>
              <a:pPr algn="ctr"/>
              <a:r>
                <a:rPr lang="en-US" sz="1600" dirty="0" smtClean="0">
                  <a:solidFill>
                    <a:prstClr val="black"/>
                  </a:solidFill>
                  <a:latin typeface="Calibri Light" panose="020F0302020204030204"/>
                </a:rPr>
                <a:t>We are grounded in quantitative design, applied statistics, psychiatric interviewing techniques, and linguistics. We’ve been learning since 1973.</a:t>
              </a:r>
              <a:endParaRPr lang="en-US" sz="1600" dirty="0">
                <a:solidFill>
                  <a:prstClr val="black"/>
                </a:solidFill>
                <a:latin typeface="Calibri Light" panose="020F0302020204030204"/>
              </a:endParaRPr>
            </a:p>
          </p:txBody>
        </p:sp>
      </p:gr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r="76250"/>
          <a:stretch/>
        </p:blipFill>
        <p:spPr>
          <a:xfrm>
            <a:off x="5934254" y="3235826"/>
            <a:ext cx="2789109" cy="2743200"/>
          </a:xfrm>
          <a:prstGeom prst="rect">
            <a:avLst/>
          </a:prstGeom>
        </p:spPr>
      </p:pic>
      <p:sp>
        <p:nvSpPr>
          <p:cNvPr id="2" name="TextBox 1"/>
          <p:cNvSpPr txBox="1"/>
          <p:nvPr/>
        </p:nvSpPr>
        <p:spPr>
          <a:xfrm>
            <a:off x="380184" y="2586656"/>
            <a:ext cx="2096316" cy="1754326"/>
          </a:xfrm>
          <a:prstGeom prst="rect">
            <a:avLst/>
          </a:prstGeom>
          <a:noFill/>
        </p:spPr>
        <p:txBody>
          <a:bodyPr wrap="square" rtlCol="0">
            <a:spAutoFit/>
          </a:bodyPr>
          <a:lstStyle/>
          <a:p>
            <a:r>
              <a:rPr lang="en-US" sz="3600" dirty="0">
                <a:solidFill>
                  <a:prstClr val="white">
                    <a:lumMod val="50000"/>
                  </a:prstClr>
                </a:solidFill>
                <a:latin typeface="Calibri Light" panose="020F0302020204030204"/>
              </a:rPr>
              <a:t>Quester is </a:t>
            </a:r>
            <a:r>
              <a:rPr lang="en-US" sz="3600" dirty="0" smtClean="0">
                <a:solidFill>
                  <a:prstClr val="white">
                    <a:lumMod val="50000"/>
                  </a:prstClr>
                </a:solidFill>
                <a:latin typeface="Calibri Light" panose="020F0302020204030204"/>
              </a:rPr>
              <a:t>a hybrid of smart.</a:t>
            </a:r>
            <a:endParaRPr lang="en-US" sz="3600" dirty="0">
              <a:solidFill>
                <a:prstClr val="white">
                  <a:lumMod val="50000"/>
                </a:prstClr>
              </a:solidFill>
              <a:latin typeface="Calibri Light" panose="020F0302020204030204"/>
            </a:endParaRPr>
          </a:p>
        </p:txBody>
      </p:sp>
    </p:spTree>
    <p:extLst>
      <p:ext uri="{BB962C8B-B14F-4D97-AF65-F5344CB8AC3E}">
        <p14:creationId xmlns:p14="http://schemas.microsoft.com/office/powerpoint/2010/main" val="844471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Quester’s AI Based Moderator</a:t>
            </a:r>
            <a:endParaRPr lang="en-US" dirty="0"/>
          </a:p>
        </p:txBody>
      </p:sp>
      <p:sp>
        <p:nvSpPr>
          <p:cNvPr id="9" name="TextBox 8"/>
          <p:cNvSpPr txBox="1"/>
          <p:nvPr/>
        </p:nvSpPr>
        <p:spPr>
          <a:xfrm>
            <a:off x="2838734" y="1473377"/>
            <a:ext cx="6038566" cy="4708981"/>
          </a:xfrm>
          <a:prstGeom prst="rect">
            <a:avLst/>
          </a:prstGeom>
          <a:noFill/>
        </p:spPr>
        <p:txBody>
          <a:bodyPr wrap="square" rtlCol="0">
            <a:spAutoFit/>
          </a:bodyPr>
          <a:lstStyle/>
          <a:p>
            <a:r>
              <a:rPr lang="en-US" sz="2000" dirty="0" smtClean="0">
                <a:solidFill>
                  <a:schemeClr val="tx1">
                    <a:lumMod val="65000"/>
                    <a:lumOff val="35000"/>
                  </a:schemeClr>
                </a:solidFill>
                <a:latin typeface="Calibri Light" panose="020F0302020204030204" pitchFamily="34" charset="0"/>
              </a:rPr>
              <a:t>Quester’s proprietary moderator, backed by artificial intelligence, is grounded in psychiatric interviewing techniques and conducts in-depth one-on-one conversations within an online or mobile setting.</a:t>
            </a:r>
          </a:p>
          <a:p>
            <a:endParaRPr lang="en-US" sz="2000" dirty="0">
              <a:solidFill>
                <a:schemeClr val="tx1">
                  <a:lumMod val="65000"/>
                  <a:lumOff val="35000"/>
                </a:schemeClr>
              </a:solidFill>
              <a:latin typeface="Calibri Light" panose="020F0302020204030204" pitchFamily="34" charset="0"/>
            </a:endParaRPr>
          </a:p>
          <a:p>
            <a:r>
              <a:rPr lang="en-US" sz="2000" dirty="0" smtClean="0">
                <a:solidFill>
                  <a:schemeClr val="tx1">
                    <a:lumMod val="65000"/>
                    <a:lumOff val="35000"/>
                  </a:schemeClr>
                </a:solidFill>
                <a:latin typeface="Calibri Light" panose="020F0302020204030204" pitchFamily="34" charset="0"/>
              </a:rPr>
              <a:t>The artificial intelligence is built to analyze a respondent’s language and identify key ideas within the conversations.  Emulating a human moderator, the artificial intelligence will deliver additional questions within the context of the key idea identified.</a:t>
            </a:r>
          </a:p>
          <a:p>
            <a:endParaRPr lang="en-US" sz="2000" dirty="0">
              <a:solidFill>
                <a:schemeClr val="tx1">
                  <a:lumMod val="65000"/>
                  <a:lumOff val="35000"/>
                </a:schemeClr>
              </a:solidFill>
              <a:latin typeface="Calibri Light" panose="020F0302020204030204" pitchFamily="34" charset="0"/>
            </a:endParaRPr>
          </a:p>
          <a:p>
            <a:r>
              <a:rPr lang="en-US" sz="2000" dirty="0" smtClean="0">
                <a:solidFill>
                  <a:schemeClr val="tx1">
                    <a:lumMod val="65000"/>
                    <a:lumOff val="35000"/>
                  </a:schemeClr>
                </a:solidFill>
                <a:latin typeface="Calibri Light" panose="020F0302020204030204" pitchFamily="34" charset="0"/>
              </a:rPr>
              <a:t>Quester conducts qualitative at scale, and integrates conversations into their quantitative designs to provide more depth and context to the numbers.</a:t>
            </a:r>
            <a:endParaRPr lang="en-US" sz="2000" dirty="0">
              <a:solidFill>
                <a:schemeClr val="tx1">
                  <a:lumMod val="65000"/>
                  <a:lumOff val="35000"/>
                </a:schemeClr>
              </a:solidFill>
              <a:latin typeface="Calibri Light" panose="020F0302020204030204" pitchFamily="34" charset="0"/>
            </a:endParaRPr>
          </a:p>
          <a:p>
            <a:r>
              <a:rPr lang="en-US" sz="2000" b="1" dirty="0" smtClean="0">
                <a:solidFill>
                  <a:srgbClr val="0194D3"/>
                </a:solidFill>
                <a:latin typeface="Calibri Light" panose="020F0302020204030204" pitchFamily="34" charset="0"/>
              </a:rPr>
              <a:t> </a:t>
            </a:r>
            <a:endParaRPr lang="en-US" sz="2000" dirty="0">
              <a:solidFill>
                <a:schemeClr val="tx1">
                  <a:lumMod val="65000"/>
                  <a:lumOff val="35000"/>
                </a:schemeClr>
              </a:solidFill>
              <a:latin typeface="Calibri Light" panose="020F0302020204030204" pitchFamily="34" charset="0"/>
            </a:endParaRPr>
          </a:p>
        </p:txBody>
      </p:sp>
      <p:sp>
        <p:nvSpPr>
          <p:cNvPr id="15" name="Flowchart: Magnetic Disk 14"/>
          <p:cNvSpPr/>
          <p:nvPr/>
        </p:nvSpPr>
        <p:spPr>
          <a:xfrm>
            <a:off x="203200" y="4090403"/>
            <a:ext cx="2389875" cy="641445"/>
          </a:xfrm>
          <a:prstGeom prst="flowChartMagneticDisk">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lowchart: Magnetic Disk 15"/>
          <p:cNvSpPr/>
          <p:nvPr/>
        </p:nvSpPr>
        <p:spPr>
          <a:xfrm>
            <a:off x="429144" y="3239716"/>
            <a:ext cx="1937982" cy="588152"/>
          </a:xfrm>
          <a:prstGeom prst="flowChartMagneticDisk">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lowchart: Magnetic Disk 16"/>
          <p:cNvSpPr/>
          <p:nvPr/>
        </p:nvSpPr>
        <p:spPr>
          <a:xfrm>
            <a:off x="716412" y="2423978"/>
            <a:ext cx="1363446" cy="553203"/>
          </a:xfrm>
          <a:prstGeom prst="flowChartMagneticDisk">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6911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Quester’s AI Based Moderator</a:t>
            </a:r>
            <a:endParaRPr lang="en-US" dirty="0"/>
          </a:p>
        </p:txBody>
      </p:sp>
      <p:sp>
        <p:nvSpPr>
          <p:cNvPr id="7" name="TextBox 6"/>
          <p:cNvSpPr txBox="1"/>
          <p:nvPr/>
        </p:nvSpPr>
        <p:spPr>
          <a:xfrm>
            <a:off x="2826034" y="2737524"/>
            <a:ext cx="6025866" cy="1200329"/>
          </a:xfrm>
          <a:prstGeom prst="rect">
            <a:avLst/>
          </a:prstGeom>
          <a:noFill/>
        </p:spPr>
        <p:txBody>
          <a:bodyPr wrap="square" rtlCol="0">
            <a:spAutoFit/>
          </a:bodyPr>
          <a:lstStyle/>
          <a:p>
            <a:r>
              <a:rPr lang="en-US" b="1" dirty="0" smtClean="0">
                <a:solidFill>
                  <a:srgbClr val="F1CB00"/>
                </a:solidFill>
                <a:latin typeface="Calibri Light" panose="020F0302020204030204" pitchFamily="34" charset="0"/>
              </a:rPr>
              <a:t>2</a:t>
            </a:r>
            <a:r>
              <a:rPr lang="en-US" b="1" baseline="30000" dirty="0" smtClean="0">
                <a:solidFill>
                  <a:srgbClr val="F1CB00"/>
                </a:solidFill>
                <a:latin typeface="Calibri Light" panose="020F0302020204030204" pitchFamily="34" charset="0"/>
              </a:rPr>
              <a:t>nd</a:t>
            </a:r>
            <a:r>
              <a:rPr lang="en-US" b="1" dirty="0" smtClean="0">
                <a:solidFill>
                  <a:srgbClr val="F1CB00"/>
                </a:solidFill>
                <a:latin typeface="Calibri Light" panose="020F0302020204030204" pitchFamily="34" charset="0"/>
              </a:rPr>
              <a:t> Layer of Intelligence </a:t>
            </a:r>
            <a:r>
              <a:rPr lang="en-US" dirty="0" smtClean="0">
                <a:latin typeface="Calibri Light" panose="020F0302020204030204" pitchFamily="34" charset="0"/>
              </a:rPr>
              <a:t>– </a:t>
            </a:r>
            <a:r>
              <a:rPr lang="en-US" dirty="0" smtClean="0">
                <a:solidFill>
                  <a:schemeClr val="tx1">
                    <a:lumMod val="65000"/>
                    <a:lumOff val="35000"/>
                  </a:schemeClr>
                </a:solidFill>
                <a:latin typeface="Calibri Light" panose="020F0302020204030204" pitchFamily="34" charset="0"/>
              </a:rPr>
              <a:t>In the event a response contains specific key language that is not of interest, a redirect response will be delivered to re-focus on the objectives of the research.  These ideas will be pre-programmed into the AI.</a:t>
            </a:r>
            <a:endParaRPr lang="en-US" dirty="0">
              <a:solidFill>
                <a:schemeClr val="tx1">
                  <a:lumMod val="65000"/>
                  <a:lumOff val="35000"/>
                </a:schemeClr>
              </a:solidFill>
              <a:latin typeface="Calibri Light" panose="020F0302020204030204" pitchFamily="34" charset="0"/>
            </a:endParaRPr>
          </a:p>
        </p:txBody>
      </p:sp>
      <p:sp>
        <p:nvSpPr>
          <p:cNvPr id="9" name="TextBox 8"/>
          <p:cNvSpPr txBox="1"/>
          <p:nvPr/>
        </p:nvSpPr>
        <p:spPr>
          <a:xfrm>
            <a:off x="2826034" y="1344160"/>
            <a:ext cx="6038566" cy="1200329"/>
          </a:xfrm>
          <a:prstGeom prst="rect">
            <a:avLst/>
          </a:prstGeom>
          <a:noFill/>
        </p:spPr>
        <p:txBody>
          <a:bodyPr wrap="square" rtlCol="0">
            <a:spAutoFit/>
          </a:bodyPr>
          <a:lstStyle/>
          <a:p>
            <a:r>
              <a:rPr lang="en-US" b="1" dirty="0" smtClean="0">
                <a:solidFill>
                  <a:srgbClr val="0194D3"/>
                </a:solidFill>
                <a:latin typeface="Calibri Light" panose="020F0302020204030204" pitchFamily="34" charset="0"/>
              </a:rPr>
              <a:t>1</a:t>
            </a:r>
            <a:r>
              <a:rPr lang="en-US" b="1" baseline="30000" dirty="0" smtClean="0">
                <a:solidFill>
                  <a:srgbClr val="0194D3"/>
                </a:solidFill>
                <a:latin typeface="Calibri Light" panose="020F0302020204030204" pitchFamily="34" charset="0"/>
              </a:rPr>
              <a:t>st</a:t>
            </a:r>
            <a:r>
              <a:rPr lang="en-US" b="1" dirty="0" smtClean="0">
                <a:solidFill>
                  <a:srgbClr val="0194D3"/>
                </a:solidFill>
                <a:latin typeface="Calibri Light" panose="020F0302020204030204" pitchFamily="34" charset="0"/>
              </a:rPr>
              <a:t> Layer of Intelligence </a:t>
            </a:r>
            <a:r>
              <a:rPr lang="en-US" b="1" dirty="0" smtClean="0">
                <a:solidFill>
                  <a:schemeClr val="tx1">
                    <a:lumMod val="65000"/>
                    <a:lumOff val="35000"/>
                  </a:schemeClr>
                </a:solidFill>
                <a:latin typeface="Calibri Light" panose="020F0302020204030204" pitchFamily="34" charset="0"/>
              </a:rPr>
              <a:t>–</a:t>
            </a:r>
            <a:r>
              <a:rPr lang="en-US" b="1" dirty="0" smtClean="0">
                <a:solidFill>
                  <a:srgbClr val="0194D3"/>
                </a:solidFill>
                <a:latin typeface="Calibri Light" panose="020F0302020204030204" pitchFamily="34" charset="0"/>
              </a:rPr>
              <a:t> </a:t>
            </a:r>
            <a:r>
              <a:rPr lang="en-US" dirty="0" smtClean="0">
                <a:solidFill>
                  <a:schemeClr val="tx1">
                    <a:lumMod val="65000"/>
                    <a:lumOff val="35000"/>
                  </a:schemeClr>
                </a:solidFill>
                <a:latin typeface="Calibri Light" panose="020F0302020204030204" pitchFamily="34" charset="0"/>
              </a:rPr>
              <a:t>Hypotheses or areas of interest will be pre-programmed into the AI.  In the event that a response contains specific key language, a tailored probing question will be delivered.</a:t>
            </a:r>
            <a:endParaRPr lang="en-US" dirty="0">
              <a:solidFill>
                <a:srgbClr val="FF0000"/>
              </a:solidFill>
              <a:latin typeface="Calibri Light" panose="020F0302020204030204" pitchFamily="34" charset="0"/>
            </a:endParaRPr>
          </a:p>
        </p:txBody>
      </p:sp>
      <p:sp>
        <p:nvSpPr>
          <p:cNvPr id="12" name="TextBox 11"/>
          <p:cNvSpPr txBox="1"/>
          <p:nvPr/>
        </p:nvSpPr>
        <p:spPr>
          <a:xfrm>
            <a:off x="2813334" y="4130889"/>
            <a:ext cx="6038566" cy="2308324"/>
          </a:xfrm>
          <a:prstGeom prst="rect">
            <a:avLst/>
          </a:prstGeom>
          <a:noFill/>
        </p:spPr>
        <p:txBody>
          <a:bodyPr wrap="square" rtlCol="0">
            <a:spAutoFit/>
          </a:bodyPr>
          <a:lstStyle/>
          <a:p>
            <a:r>
              <a:rPr lang="en-US" b="1" dirty="0" smtClean="0">
                <a:solidFill>
                  <a:schemeClr val="accent4"/>
                </a:solidFill>
                <a:latin typeface="Calibri Light" panose="020F0302020204030204" pitchFamily="34" charset="0"/>
              </a:rPr>
              <a:t>3</a:t>
            </a:r>
            <a:r>
              <a:rPr lang="en-US" b="1" baseline="30000" dirty="0" smtClean="0">
                <a:solidFill>
                  <a:schemeClr val="accent4"/>
                </a:solidFill>
                <a:latin typeface="Calibri Light" panose="020F0302020204030204" pitchFamily="34" charset="0"/>
              </a:rPr>
              <a:t>rd</a:t>
            </a:r>
            <a:r>
              <a:rPr lang="en-US" b="1" dirty="0" smtClean="0">
                <a:solidFill>
                  <a:schemeClr val="accent4"/>
                </a:solidFill>
                <a:latin typeface="Calibri Light" panose="020F0302020204030204" pitchFamily="34" charset="0"/>
              </a:rPr>
              <a:t> Layer of Intelligence </a:t>
            </a:r>
            <a:r>
              <a:rPr lang="en-US" dirty="0" smtClean="0">
                <a:latin typeface="Calibri Light" panose="020F0302020204030204" pitchFamily="34" charset="0"/>
              </a:rPr>
              <a:t>– </a:t>
            </a:r>
            <a:r>
              <a:rPr lang="en-US" dirty="0" smtClean="0">
                <a:solidFill>
                  <a:schemeClr val="tx1">
                    <a:lumMod val="65000"/>
                    <a:lumOff val="35000"/>
                  </a:schemeClr>
                </a:solidFill>
                <a:latin typeface="Calibri Light" panose="020F0302020204030204" pitchFamily="34" charset="0"/>
              </a:rPr>
              <a:t>The foundation and core intelligence is the ability to identify ideas, emotions, etc. </a:t>
            </a:r>
            <a:r>
              <a:rPr lang="en-US" b="1" dirty="0" smtClean="0">
                <a:solidFill>
                  <a:schemeClr val="tx1">
                    <a:lumMod val="65000"/>
                    <a:lumOff val="35000"/>
                  </a:schemeClr>
                </a:solidFill>
                <a:latin typeface="Calibri Light" panose="020F0302020204030204" pitchFamily="34" charset="0"/>
              </a:rPr>
              <a:t>organically</a:t>
            </a:r>
            <a:r>
              <a:rPr lang="en-US" dirty="0" smtClean="0">
                <a:solidFill>
                  <a:schemeClr val="tx1">
                    <a:lumMod val="65000"/>
                    <a:lumOff val="35000"/>
                  </a:schemeClr>
                </a:solidFill>
                <a:latin typeface="Calibri Light" panose="020F0302020204030204" pitchFamily="34" charset="0"/>
              </a:rPr>
              <a:t>.  Leveraging language dictionaries, each word in the response is identified based on type (</a:t>
            </a:r>
            <a:r>
              <a:rPr lang="en-US" dirty="0" err="1" smtClean="0">
                <a:solidFill>
                  <a:schemeClr val="tx1">
                    <a:lumMod val="65000"/>
                    <a:lumOff val="35000"/>
                  </a:schemeClr>
                </a:solidFill>
                <a:latin typeface="Calibri Light" panose="020F0302020204030204" pitchFamily="34" charset="0"/>
              </a:rPr>
              <a:t>ie</a:t>
            </a:r>
            <a:r>
              <a:rPr lang="en-US" dirty="0" smtClean="0">
                <a:solidFill>
                  <a:schemeClr val="tx1">
                    <a:lumMod val="65000"/>
                    <a:lumOff val="35000"/>
                  </a:schemeClr>
                </a:solidFill>
                <a:latin typeface="Calibri Light" panose="020F0302020204030204" pitchFamily="34" charset="0"/>
              </a:rPr>
              <a:t>. Noun, Verb, etc.), and a proprietary algorithm is applied to understand the relationships of those words to identify the key idea.  An automated probing question is delivered with the key idea to ground the respondent in their own natural language.</a:t>
            </a:r>
            <a:endParaRPr lang="en-US" dirty="0">
              <a:solidFill>
                <a:schemeClr val="tx1">
                  <a:lumMod val="65000"/>
                  <a:lumOff val="35000"/>
                </a:schemeClr>
              </a:solidFill>
              <a:latin typeface="Calibri Light" panose="020F0302020204030204" pitchFamily="34" charset="0"/>
            </a:endParaRPr>
          </a:p>
        </p:txBody>
      </p:sp>
      <p:sp>
        <p:nvSpPr>
          <p:cNvPr id="15" name="Flowchart: Magnetic Disk 14"/>
          <p:cNvSpPr/>
          <p:nvPr/>
        </p:nvSpPr>
        <p:spPr>
          <a:xfrm>
            <a:off x="203200" y="4592950"/>
            <a:ext cx="2389875" cy="641445"/>
          </a:xfrm>
          <a:prstGeom prst="flowChartMagneticDisk">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lowchart: Magnetic Disk 15"/>
          <p:cNvSpPr/>
          <p:nvPr/>
        </p:nvSpPr>
        <p:spPr>
          <a:xfrm>
            <a:off x="429144" y="3043612"/>
            <a:ext cx="1937982" cy="588152"/>
          </a:xfrm>
          <a:prstGeom prst="flowChartMagneticDisk">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Flowchart: Magnetic Disk 16"/>
          <p:cNvSpPr/>
          <p:nvPr/>
        </p:nvSpPr>
        <p:spPr>
          <a:xfrm>
            <a:off x="716412" y="1529223"/>
            <a:ext cx="1363446" cy="553203"/>
          </a:xfrm>
          <a:prstGeom prst="flowChartMagneticDisk">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0245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Phase 1:  Initial Investigations – How did we get there?</a:t>
            </a:r>
            <a:endParaRPr lang="en-US" sz="2400" dirty="0"/>
          </a:p>
        </p:txBody>
      </p:sp>
      <p:sp>
        <p:nvSpPr>
          <p:cNvPr id="4" name="Rounded Rectangle 3"/>
          <p:cNvSpPr/>
          <p:nvPr/>
        </p:nvSpPr>
        <p:spPr>
          <a:xfrm>
            <a:off x="2949392" y="819581"/>
            <a:ext cx="3179617" cy="881747"/>
          </a:xfrm>
          <a:prstGeom prst="roundRect">
            <a:avLst/>
          </a:prstGeom>
          <a:solidFill>
            <a:schemeClr val="bg1"/>
          </a:solidFill>
          <a:ln w="38100">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b="1" i="1" dirty="0" smtClean="0">
                <a:solidFill>
                  <a:schemeClr val="bg1">
                    <a:lumMod val="50000"/>
                  </a:schemeClr>
                </a:solidFill>
                <a:latin typeface="Calibri Light" panose="020F0302020204030204" pitchFamily="34" charset="0"/>
              </a:rPr>
              <a:t>Product X has a cool mint taste.</a:t>
            </a:r>
          </a:p>
          <a:p>
            <a:pPr algn="ctr" defTabSz="457200"/>
            <a:endParaRPr lang="en-US" sz="1400" b="1" dirty="0" smtClean="0">
              <a:solidFill>
                <a:schemeClr val="bg1">
                  <a:lumMod val="50000"/>
                </a:schemeClr>
              </a:solidFill>
              <a:latin typeface="Calibri Light" panose="020F0302020204030204" pitchFamily="34" charset="0"/>
            </a:endParaRPr>
          </a:p>
          <a:p>
            <a:pPr algn="ctr" defTabSz="457200"/>
            <a:r>
              <a:rPr lang="en-US" sz="1400" b="1" dirty="0" smtClean="0">
                <a:solidFill>
                  <a:schemeClr val="bg1">
                    <a:lumMod val="50000"/>
                  </a:schemeClr>
                </a:solidFill>
                <a:latin typeface="Calibri Light" panose="020F0302020204030204" pitchFamily="34" charset="0"/>
              </a:rPr>
              <a:t>What do you think about this statement?</a:t>
            </a:r>
          </a:p>
        </p:txBody>
      </p:sp>
      <p:sp>
        <p:nvSpPr>
          <p:cNvPr id="5" name="Rounded Rectangle 4"/>
          <p:cNvSpPr/>
          <p:nvPr/>
        </p:nvSpPr>
        <p:spPr>
          <a:xfrm>
            <a:off x="6222627" y="1737228"/>
            <a:ext cx="2618510" cy="1498892"/>
          </a:xfrm>
          <a:prstGeom prst="roundRect">
            <a:avLst/>
          </a:prstGeom>
          <a:solidFill>
            <a:schemeClr val="bg1"/>
          </a:solidFill>
          <a:ln>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i="1" dirty="0" smtClean="0">
                <a:solidFill>
                  <a:srgbClr val="1F497D"/>
                </a:solidFill>
                <a:latin typeface="Calibri Light" panose="020F0302020204030204" pitchFamily="34" charset="0"/>
              </a:rPr>
              <a:t>“I like mint flavors in things like gum or mints. But for this, I am not looking to freshen my breath.  Given you take this before a meal, I </a:t>
            </a:r>
            <a:r>
              <a:rPr lang="en-US" sz="1400" i="1" dirty="0" smtClean="0">
                <a:solidFill>
                  <a:srgbClr val="00B050"/>
                </a:solidFill>
                <a:latin typeface="Calibri Light" panose="020F0302020204030204" pitchFamily="34" charset="0"/>
              </a:rPr>
              <a:t>would think the mint would make the food taste different</a:t>
            </a:r>
            <a:r>
              <a:rPr lang="en-US" sz="1400" i="1" dirty="0" smtClean="0">
                <a:solidFill>
                  <a:srgbClr val="1F497D"/>
                </a:solidFill>
                <a:latin typeface="Calibri Light" panose="020F0302020204030204" pitchFamily="34" charset="0"/>
              </a:rPr>
              <a:t>.”</a:t>
            </a:r>
            <a:endParaRPr lang="en-US" sz="1400" i="1" dirty="0">
              <a:solidFill>
                <a:srgbClr val="1F497D"/>
              </a:solidFill>
              <a:latin typeface="Calibri Light" panose="020F0302020204030204" pitchFamily="34" charset="0"/>
            </a:endParaRPr>
          </a:p>
        </p:txBody>
      </p:sp>
      <p:sp>
        <p:nvSpPr>
          <p:cNvPr id="6" name="Rounded Rectangle 5"/>
          <p:cNvSpPr/>
          <p:nvPr/>
        </p:nvSpPr>
        <p:spPr>
          <a:xfrm>
            <a:off x="6302734" y="3597546"/>
            <a:ext cx="2384066" cy="862047"/>
          </a:xfrm>
          <a:prstGeom prst="roundRect">
            <a:avLst/>
          </a:prstGeom>
          <a:solidFill>
            <a:schemeClr val="bg1"/>
          </a:solidFill>
          <a:ln w="38100">
            <a:solidFill>
              <a:srgbClr val="D9531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200" b="1" dirty="0" smtClean="0">
                <a:solidFill>
                  <a:schemeClr val="bg1">
                    <a:lumMod val="50000"/>
                  </a:schemeClr>
                </a:solidFill>
                <a:latin typeface="Calibri Light" panose="020F0302020204030204" pitchFamily="34" charset="0"/>
              </a:rPr>
              <a:t>It looked like you said you would think the mint would make the food taste different</a:t>
            </a:r>
            <a:r>
              <a:rPr lang="en-US" sz="1200" b="1" dirty="0">
                <a:solidFill>
                  <a:schemeClr val="bg1">
                    <a:lumMod val="50000"/>
                  </a:schemeClr>
                </a:solidFill>
                <a:latin typeface="Calibri Light" panose="020F0302020204030204" pitchFamily="34" charset="0"/>
              </a:rPr>
              <a:t>,</a:t>
            </a:r>
            <a:r>
              <a:rPr lang="en-US" sz="1200" b="1" dirty="0" smtClean="0">
                <a:solidFill>
                  <a:schemeClr val="bg1">
                    <a:lumMod val="50000"/>
                  </a:schemeClr>
                </a:solidFill>
                <a:latin typeface="Calibri Light" panose="020F0302020204030204" pitchFamily="34" charset="0"/>
              </a:rPr>
              <a:t> please help me understand that in more detail.</a:t>
            </a:r>
          </a:p>
        </p:txBody>
      </p:sp>
      <p:sp>
        <p:nvSpPr>
          <p:cNvPr id="7" name="Rounded Rectangle 6"/>
          <p:cNvSpPr/>
          <p:nvPr/>
        </p:nvSpPr>
        <p:spPr>
          <a:xfrm>
            <a:off x="6222626" y="4595799"/>
            <a:ext cx="2618510" cy="1334164"/>
          </a:xfrm>
          <a:prstGeom prst="roundRect">
            <a:avLst/>
          </a:prstGeom>
          <a:solidFill>
            <a:schemeClr val="bg1"/>
          </a:solidFill>
          <a:ln>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i="1" dirty="0" smtClean="0">
                <a:solidFill>
                  <a:srgbClr val="1F497D"/>
                </a:solidFill>
                <a:latin typeface="Calibri Light" panose="020F0302020204030204" pitchFamily="34" charset="0"/>
              </a:rPr>
              <a:t>“I think it would </a:t>
            </a:r>
            <a:r>
              <a:rPr lang="en-US" sz="1400" i="1" dirty="0" smtClean="0">
                <a:solidFill>
                  <a:srgbClr val="00B050"/>
                </a:solidFill>
                <a:latin typeface="Calibri Light" panose="020F0302020204030204" pitchFamily="34" charset="0"/>
              </a:rPr>
              <a:t>ruin the taste of the food </a:t>
            </a:r>
            <a:r>
              <a:rPr lang="en-US" sz="1400" i="1" dirty="0" smtClean="0">
                <a:solidFill>
                  <a:srgbClr val="1F497D"/>
                </a:solidFill>
                <a:latin typeface="Calibri Light" panose="020F0302020204030204" pitchFamily="34" charset="0"/>
              </a:rPr>
              <a:t>or at least make it taste different.  Kind of like brushing your teeth and drinking orange juice.  Yuck.”</a:t>
            </a:r>
            <a:endParaRPr lang="en-US" sz="1400" i="1" dirty="0">
              <a:solidFill>
                <a:srgbClr val="1F497D"/>
              </a:solidFill>
              <a:latin typeface="Calibri Light" panose="020F0302020204030204" pitchFamily="34" charset="0"/>
            </a:endParaRPr>
          </a:p>
        </p:txBody>
      </p:sp>
      <p:sp>
        <p:nvSpPr>
          <p:cNvPr id="8" name="Rounded Rectangle 7"/>
          <p:cNvSpPr/>
          <p:nvPr/>
        </p:nvSpPr>
        <p:spPr>
          <a:xfrm>
            <a:off x="340377" y="3597630"/>
            <a:ext cx="2404986" cy="861963"/>
          </a:xfrm>
          <a:prstGeom prst="roundRect">
            <a:avLst/>
          </a:prstGeom>
          <a:solidFill>
            <a:schemeClr val="bg1"/>
          </a:solidFill>
          <a:ln w="3810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200" b="1" dirty="0" smtClean="0">
                <a:solidFill>
                  <a:schemeClr val="bg1">
                    <a:lumMod val="50000"/>
                  </a:schemeClr>
                </a:solidFill>
                <a:latin typeface="Calibri Light" panose="020F0302020204030204" pitchFamily="34" charset="0"/>
              </a:rPr>
              <a:t>You mentioned not liking the mint flavor.  Talk to me about your thoughts on a better flavor for this product.</a:t>
            </a:r>
            <a:endParaRPr lang="en-US" sz="1200" b="1" dirty="0">
              <a:solidFill>
                <a:schemeClr val="bg1">
                  <a:lumMod val="50000"/>
                </a:schemeClr>
              </a:solidFill>
              <a:latin typeface="Calibri Light" panose="020F0302020204030204" pitchFamily="34" charset="0"/>
            </a:endParaRPr>
          </a:p>
        </p:txBody>
      </p:sp>
      <p:sp>
        <p:nvSpPr>
          <p:cNvPr id="9" name="Rounded Rectangle 8"/>
          <p:cNvSpPr/>
          <p:nvPr/>
        </p:nvSpPr>
        <p:spPr>
          <a:xfrm>
            <a:off x="219998" y="4580760"/>
            <a:ext cx="2637875" cy="1944731"/>
          </a:xfrm>
          <a:prstGeom prst="roundRect">
            <a:avLst/>
          </a:prstGeom>
          <a:solidFill>
            <a:schemeClr val="bg1"/>
          </a:solidFill>
          <a:ln>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i="1" dirty="0" smtClean="0">
                <a:solidFill>
                  <a:srgbClr val="1F497D"/>
                </a:solidFill>
                <a:latin typeface="Calibri Light" panose="020F0302020204030204" pitchFamily="34" charset="0"/>
              </a:rPr>
              <a:t>“I just think something </a:t>
            </a:r>
            <a:r>
              <a:rPr lang="en-US" sz="1400" i="1" dirty="0" smtClean="0">
                <a:solidFill>
                  <a:srgbClr val="00B050"/>
                </a:solidFill>
                <a:latin typeface="Calibri Light" panose="020F0302020204030204" pitchFamily="34" charset="0"/>
              </a:rPr>
              <a:t>more mild</a:t>
            </a:r>
            <a:r>
              <a:rPr lang="en-US" sz="1400" i="1" dirty="0" smtClean="0">
                <a:solidFill>
                  <a:srgbClr val="1F497D"/>
                </a:solidFill>
                <a:latin typeface="Calibri Light" panose="020F0302020204030204" pitchFamily="34" charset="0"/>
              </a:rPr>
              <a:t>.  Maybe like a mild fruit flavor </a:t>
            </a:r>
            <a:r>
              <a:rPr lang="en-US" sz="1400" i="1" dirty="0" smtClean="0">
                <a:solidFill>
                  <a:srgbClr val="00B050"/>
                </a:solidFill>
                <a:latin typeface="Calibri Light" panose="020F0302020204030204" pitchFamily="34" charset="0"/>
              </a:rPr>
              <a:t>like strawberry or lemon</a:t>
            </a:r>
            <a:r>
              <a:rPr lang="en-US" sz="1400" i="1" dirty="0" smtClean="0">
                <a:solidFill>
                  <a:srgbClr val="1F497D"/>
                </a:solidFill>
                <a:latin typeface="Calibri Light" panose="020F0302020204030204" pitchFamily="34" charset="0"/>
              </a:rPr>
              <a:t>.  Isn’t lemon supposed to cleanse you palate or something.  I don’t know, just something less powerful and </a:t>
            </a:r>
            <a:r>
              <a:rPr lang="en-US" sz="1400" i="1" dirty="0" smtClean="0">
                <a:solidFill>
                  <a:srgbClr val="00B050"/>
                </a:solidFill>
                <a:latin typeface="Calibri Light" panose="020F0302020204030204" pitchFamily="34" charset="0"/>
              </a:rPr>
              <a:t>more refreshing</a:t>
            </a:r>
            <a:r>
              <a:rPr lang="en-US" sz="1400" i="1" dirty="0" smtClean="0">
                <a:solidFill>
                  <a:srgbClr val="1F497D"/>
                </a:solidFill>
                <a:latin typeface="Calibri Light" panose="020F0302020204030204" pitchFamily="34" charset="0"/>
              </a:rPr>
              <a:t>.  Something that </a:t>
            </a:r>
            <a:r>
              <a:rPr lang="en-US" sz="1400" i="1" dirty="0" smtClean="0">
                <a:solidFill>
                  <a:srgbClr val="00B050"/>
                </a:solidFill>
                <a:latin typeface="Calibri Light" panose="020F0302020204030204" pitchFamily="34" charset="0"/>
              </a:rPr>
              <a:t>won’t interfere with my meal</a:t>
            </a:r>
            <a:r>
              <a:rPr lang="en-US" sz="1400" i="1" dirty="0" smtClean="0">
                <a:solidFill>
                  <a:srgbClr val="1F497D"/>
                </a:solidFill>
                <a:latin typeface="Calibri Light" panose="020F0302020204030204" pitchFamily="34" charset="0"/>
              </a:rPr>
              <a:t>.”</a:t>
            </a:r>
            <a:endParaRPr lang="en-US" sz="1400" i="1" dirty="0">
              <a:solidFill>
                <a:srgbClr val="1F497D"/>
              </a:solidFill>
              <a:latin typeface="Calibri Light" panose="020F0302020204030204" pitchFamily="34" charset="0"/>
            </a:endParaRPr>
          </a:p>
        </p:txBody>
      </p:sp>
      <p:sp>
        <p:nvSpPr>
          <p:cNvPr id="16" name="Text Placeholder 1"/>
          <p:cNvSpPr txBox="1">
            <a:spLocks/>
          </p:cNvSpPr>
          <p:nvPr/>
        </p:nvSpPr>
        <p:spPr>
          <a:xfrm>
            <a:off x="203200" y="0"/>
            <a:ext cx="8674100" cy="11430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latin typeface="Calibri Light" panose="020F0302020204030204" pitchFamily="34" charset="0"/>
              </a:rPr>
              <a:t>Quester’s AI Based Moderator</a:t>
            </a:r>
            <a:endParaRPr lang="en-US" dirty="0">
              <a:latin typeface="Calibri Light" panose="020F0302020204030204" pitchFamily="34" charset="0"/>
            </a:endParaRPr>
          </a:p>
        </p:txBody>
      </p:sp>
      <p:sp>
        <p:nvSpPr>
          <p:cNvPr id="19" name="Rounded Rectangle 18"/>
          <p:cNvSpPr/>
          <p:nvPr/>
        </p:nvSpPr>
        <p:spPr>
          <a:xfrm>
            <a:off x="340377" y="2138361"/>
            <a:ext cx="2412854" cy="928746"/>
          </a:xfrm>
          <a:prstGeom prst="roundRect">
            <a:avLst/>
          </a:prstGeom>
          <a:solidFill>
            <a:schemeClr val="bg1"/>
          </a:solidFill>
          <a:ln>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i="1" dirty="0" smtClean="0">
                <a:solidFill>
                  <a:srgbClr val="1F497D"/>
                </a:solidFill>
                <a:latin typeface="Calibri Light" panose="020F0302020204030204" pitchFamily="34" charset="0"/>
              </a:rPr>
              <a:t>“The mint flavor doesn’t sound very good to me</a:t>
            </a:r>
            <a:endParaRPr lang="en-US" sz="1400" i="1" dirty="0">
              <a:solidFill>
                <a:srgbClr val="1F497D"/>
              </a:solidFill>
              <a:latin typeface="Calibri Light" panose="020F0302020204030204" pitchFamily="34" charset="0"/>
            </a:endParaRPr>
          </a:p>
        </p:txBody>
      </p:sp>
      <p:sp>
        <p:nvSpPr>
          <p:cNvPr id="25" name="Rounded Rectangle 24"/>
          <p:cNvSpPr/>
          <p:nvPr/>
        </p:nvSpPr>
        <p:spPr>
          <a:xfrm>
            <a:off x="3336708" y="2116685"/>
            <a:ext cx="2404986" cy="928746"/>
          </a:xfrm>
          <a:prstGeom prst="roundRect">
            <a:avLst/>
          </a:prstGeom>
          <a:solidFill>
            <a:schemeClr val="bg1"/>
          </a:solidFill>
          <a:ln>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i="1" dirty="0" smtClean="0">
                <a:solidFill>
                  <a:srgbClr val="1F497D"/>
                </a:solidFill>
                <a:latin typeface="Calibri Light" panose="020F0302020204030204" pitchFamily="34" charset="0"/>
              </a:rPr>
              <a:t>“I like the new flavor, but is it more expensive?”</a:t>
            </a:r>
            <a:endParaRPr lang="en-US" sz="1400" i="1" dirty="0">
              <a:solidFill>
                <a:srgbClr val="1F497D"/>
              </a:solidFill>
              <a:latin typeface="Calibri Light" panose="020F0302020204030204" pitchFamily="34" charset="0"/>
            </a:endParaRPr>
          </a:p>
        </p:txBody>
      </p:sp>
      <p:sp>
        <p:nvSpPr>
          <p:cNvPr id="26" name="Rounded Rectangle 25"/>
          <p:cNvSpPr/>
          <p:nvPr/>
        </p:nvSpPr>
        <p:spPr>
          <a:xfrm>
            <a:off x="3337755" y="3606044"/>
            <a:ext cx="2404986" cy="861963"/>
          </a:xfrm>
          <a:prstGeom prst="roundRect">
            <a:avLst/>
          </a:prstGeom>
          <a:solidFill>
            <a:schemeClr val="bg1"/>
          </a:solidFill>
          <a:ln w="38100">
            <a:solidFill>
              <a:srgbClr val="FFC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200" b="1" dirty="0" smtClean="0">
                <a:solidFill>
                  <a:schemeClr val="bg1">
                    <a:lumMod val="50000"/>
                  </a:schemeClr>
                </a:solidFill>
                <a:latin typeface="Calibri Light" panose="020F0302020204030204" pitchFamily="34" charset="0"/>
              </a:rPr>
              <a:t>I understand that price is important, but let’s focus on the flavor.  Please tell me your thoughts.</a:t>
            </a:r>
            <a:endParaRPr lang="en-US" sz="1200" b="1" dirty="0">
              <a:solidFill>
                <a:schemeClr val="bg1">
                  <a:lumMod val="50000"/>
                </a:schemeClr>
              </a:solidFill>
              <a:latin typeface="Calibri Light" panose="020F0302020204030204" pitchFamily="34" charset="0"/>
            </a:endParaRPr>
          </a:p>
        </p:txBody>
      </p:sp>
      <p:sp>
        <p:nvSpPr>
          <p:cNvPr id="27" name="Rounded Rectangle 26"/>
          <p:cNvSpPr/>
          <p:nvPr/>
        </p:nvSpPr>
        <p:spPr>
          <a:xfrm>
            <a:off x="3221312" y="4595799"/>
            <a:ext cx="2637875" cy="1477140"/>
          </a:xfrm>
          <a:prstGeom prst="roundRect">
            <a:avLst/>
          </a:prstGeom>
          <a:solidFill>
            <a:schemeClr val="bg1"/>
          </a:solidFill>
          <a:ln>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sz="1400" i="1" dirty="0" smtClean="0">
                <a:solidFill>
                  <a:srgbClr val="1F497D"/>
                </a:solidFill>
                <a:latin typeface="Calibri Light" panose="020F0302020204030204" pitchFamily="34" charset="0"/>
              </a:rPr>
              <a:t>“I really like cool mint, it is a really refreshing flavor, not too harsh.”</a:t>
            </a:r>
            <a:endParaRPr lang="en-US" sz="1400" i="1" dirty="0">
              <a:solidFill>
                <a:srgbClr val="1F497D"/>
              </a:solidFill>
              <a:latin typeface="Calibri Light" panose="020F0302020204030204" pitchFamily="34" charset="0"/>
            </a:endParaRPr>
          </a:p>
        </p:txBody>
      </p:sp>
      <p:sp>
        <p:nvSpPr>
          <p:cNvPr id="3" name="TextBox 2"/>
          <p:cNvSpPr txBox="1"/>
          <p:nvPr/>
        </p:nvSpPr>
        <p:spPr>
          <a:xfrm>
            <a:off x="775203" y="3344434"/>
            <a:ext cx="1527464" cy="261610"/>
          </a:xfrm>
          <a:prstGeom prst="rect">
            <a:avLst/>
          </a:prstGeom>
          <a:noFill/>
        </p:spPr>
        <p:txBody>
          <a:bodyPr wrap="square" rtlCol="0">
            <a:spAutoFit/>
          </a:bodyPr>
          <a:lstStyle/>
          <a:p>
            <a:pPr algn="ctr"/>
            <a:r>
              <a:rPr lang="en-US" sz="1100" b="1" dirty="0" smtClean="0">
                <a:solidFill>
                  <a:srgbClr val="00B0F0"/>
                </a:solidFill>
                <a:latin typeface="Calibri Light" panose="020F0302020204030204" pitchFamily="34" charset="0"/>
              </a:rPr>
              <a:t>1</a:t>
            </a:r>
            <a:r>
              <a:rPr lang="en-US" sz="1100" b="1" baseline="30000" dirty="0" smtClean="0">
                <a:solidFill>
                  <a:srgbClr val="00B0F0"/>
                </a:solidFill>
                <a:latin typeface="Calibri Light" panose="020F0302020204030204" pitchFamily="34" charset="0"/>
              </a:rPr>
              <a:t>st</a:t>
            </a:r>
            <a:r>
              <a:rPr lang="en-US" sz="1100" b="1" dirty="0" smtClean="0">
                <a:solidFill>
                  <a:srgbClr val="00B0F0"/>
                </a:solidFill>
                <a:latin typeface="Calibri Light" panose="020F0302020204030204" pitchFamily="34" charset="0"/>
              </a:rPr>
              <a:t> Layer of Intelligence</a:t>
            </a:r>
            <a:endParaRPr lang="en-US" sz="1100" b="1" dirty="0">
              <a:solidFill>
                <a:srgbClr val="00B0F0"/>
              </a:solidFill>
              <a:latin typeface="Calibri Light" panose="020F0302020204030204" pitchFamily="34" charset="0"/>
            </a:endParaRPr>
          </a:p>
        </p:txBody>
      </p:sp>
      <p:sp>
        <p:nvSpPr>
          <p:cNvPr id="28" name="TextBox 27"/>
          <p:cNvSpPr txBox="1"/>
          <p:nvPr/>
        </p:nvSpPr>
        <p:spPr>
          <a:xfrm>
            <a:off x="3791634" y="3335801"/>
            <a:ext cx="1527464" cy="261610"/>
          </a:xfrm>
          <a:prstGeom prst="rect">
            <a:avLst/>
          </a:prstGeom>
          <a:noFill/>
        </p:spPr>
        <p:txBody>
          <a:bodyPr wrap="square" rtlCol="0">
            <a:spAutoFit/>
          </a:bodyPr>
          <a:lstStyle/>
          <a:p>
            <a:pPr algn="ctr"/>
            <a:r>
              <a:rPr lang="en-US" sz="1100" b="1" dirty="0" smtClean="0">
                <a:solidFill>
                  <a:srgbClr val="FFC000"/>
                </a:solidFill>
                <a:latin typeface="Calibri Light" panose="020F0302020204030204" pitchFamily="34" charset="0"/>
              </a:rPr>
              <a:t>2</a:t>
            </a:r>
            <a:r>
              <a:rPr lang="en-US" sz="1100" b="1" baseline="30000" dirty="0" smtClean="0">
                <a:solidFill>
                  <a:srgbClr val="FFC000"/>
                </a:solidFill>
                <a:latin typeface="Calibri Light" panose="020F0302020204030204" pitchFamily="34" charset="0"/>
              </a:rPr>
              <a:t>nd</a:t>
            </a:r>
            <a:r>
              <a:rPr lang="en-US" sz="1100" b="1" dirty="0" smtClean="0">
                <a:solidFill>
                  <a:srgbClr val="FFC000"/>
                </a:solidFill>
                <a:latin typeface="Calibri Light" panose="020F0302020204030204" pitchFamily="34" charset="0"/>
              </a:rPr>
              <a:t> Layer of Intelligence</a:t>
            </a:r>
            <a:endParaRPr lang="en-US" sz="1100" b="1" dirty="0">
              <a:solidFill>
                <a:srgbClr val="FFC000"/>
              </a:solidFill>
              <a:latin typeface="Calibri Light" panose="020F0302020204030204" pitchFamily="34" charset="0"/>
            </a:endParaRPr>
          </a:p>
        </p:txBody>
      </p:sp>
      <p:sp>
        <p:nvSpPr>
          <p:cNvPr id="29" name="TextBox 28"/>
          <p:cNvSpPr txBox="1"/>
          <p:nvPr/>
        </p:nvSpPr>
        <p:spPr>
          <a:xfrm>
            <a:off x="6709062" y="3336020"/>
            <a:ext cx="1527464" cy="261610"/>
          </a:xfrm>
          <a:prstGeom prst="rect">
            <a:avLst/>
          </a:prstGeom>
          <a:noFill/>
        </p:spPr>
        <p:txBody>
          <a:bodyPr wrap="square" rtlCol="0">
            <a:spAutoFit/>
          </a:bodyPr>
          <a:lstStyle/>
          <a:p>
            <a:pPr algn="ctr"/>
            <a:r>
              <a:rPr lang="en-US" sz="1100" b="1" dirty="0" smtClean="0">
                <a:solidFill>
                  <a:srgbClr val="D9531E"/>
                </a:solidFill>
                <a:latin typeface="Calibri Light" panose="020F0302020204030204" pitchFamily="34" charset="0"/>
              </a:rPr>
              <a:t>3</a:t>
            </a:r>
            <a:r>
              <a:rPr lang="en-US" sz="1100" b="1" baseline="30000" dirty="0" smtClean="0">
                <a:solidFill>
                  <a:srgbClr val="D9531E"/>
                </a:solidFill>
                <a:latin typeface="Calibri Light" panose="020F0302020204030204" pitchFamily="34" charset="0"/>
              </a:rPr>
              <a:t>rd</a:t>
            </a:r>
            <a:r>
              <a:rPr lang="en-US" sz="1100" b="1" dirty="0" smtClean="0">
                <a:solidFill>
                  <a:srgbClr val="D9531E"/>
                </a:solidFill>
                <a:latin typeface="Calibri Light" panose="020F0302020204030204" pitchFamily="34" charset="0"/>
              </a:rPr>
              <a:t> Layer of Intelligence</a:t>
            </a:r>
            <a:endParaRPr lang="en-US" sz="1100" b="1" dirty="0">
              <a:solidFill>
                <a:srgbClr val="D9531E"/>
              </a:solidFill>
              <a:latin typeface="Calibri Light" panose="020F0302020204030204" pitchFamily="34" charset="0"/>
            </a:endParaRPr>
          </a:p>
        </p:txBody>
      </p:sp>
    </p:spTree>
    <p:extLst>
      <p:ext uri="{BB962C8B-B14F-4D97-AF65-F5344CB8AC3E}">
        <p14:creationId xmlns:p14="http://schemas.microsoft.com/office/powerpoint/2010/main" val="3506880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574" y="1522468"/>
            <a:ext cx="7557025" cy="1765251"/>
          </a:xfrm>
          <a:prstGeom prst="rect">
            <a:avLst/>
          </a:prstGeom>
        </p:spPr>
      </p:pic>
      <p:sp>
        <p:nvSpPr>
          <p:cNvPr id="3" name="Rectangle 2"/>
          <p:cNvSpPr/>
          <p:nvPr/>
        </p:nvSpPr>
        <p:spPr>
          <a:xfrm>
            <a:off x="5481725" y="4033178"/>
            <a:ext cx="2955874" cy="1877437"/>
          </a:xfrm>
          <a:prstGeom prst="rect">
            <a:avLst/>
          </a:prstGeom>
        </p:spPr>
        <p:txBody>
          <a:bodyPr wrap="none">
            <a:spAutoFit/>
          </a:bodyPr>
          <a:lstStyle/>
          <a:p>
            <a:pPr algn="r">
              <a:spcBef>
                <a:spcPct val="20000"/>
              </a:spcBef>
            </a:pPr>
            <a:r>
              <a:rPr lang="en-US" sz="2000" b="1" dirty="0" smtClean="0">
                <a:solidFill>
                  <a:schemeClr val="bg1">
                    <a:lumMod val="50000"/>
                  </a:schemeClr>
                </a:solidFill>
                <a:latin typeface="+mj-lt"/>
              </a:rPr>
              <a:t>Tim Hoskins</a:t>
            </a:r>
          </a:p>
          <a:p>
            <a:pPr algn="r">
              <a:spcBef>
                <a:spcPct val="20000"/>
              </a:spcBef>
            </a:pPr>
            <a:r>
              <a:rPr lang="en-US" sz="2000" dirty="0" smtClean="0">
                <a:solidFill>
                  <a:schemeClr val="bg1">
                    <a:lumMod val="50000"/>
                  </a:schemeClr>
                </a:solidFill>
                <a:latin typeface="+mj-lt"/>
              </a:rPr>
              <a:t>President</a:t>
            </a:r>
          </a:p>
          <a:p>
            <a:pPr algn="r">
              <a:spcBef>
                <a:spcPct val="20000"/>
              </a:spcBef>
            </a:pPr>
            <a:r>
              <a:rPr lang="en-US" sz="2000" dirty="0" smtClean="0">
                <a:solidFill>
                  <a:schemeClr val="bg1">
                    <a:lumMod val="50000"/>
                  </a:schemeClr>
                </a:solidFill>
                <a:latin typeface="+mj-lt"/>
                <a:hlinkClick r:id="rId3"/>
              </a:rPr>
              <a:t>Tim.Hoskins@Quester.com</a:t>
            </a:r>
            <a:endParaRPr lang="en-US" sz="2000" dirty="0" smtClean="0">
              <a:solidFill>
                <a:schemeClr val="bg1">
                  <a:lumMod val="50000"/>
                </a:schemeClr>
              </a:solidFill>
              <a:latin typeface="+mj-lt"/>
            </a:endParaRPr>
          </a:p>
          <a:p>
            <a:pPr algn="r">
              <a:spcBef>
                <a:spcPct val="20000"/>
              </a:spcBef>
            </a:pPr>
            <a:r>
              <a:rPr lang="en-US" sz="2000" dirty="0" smtClean="0">
                <a:solidFill>
                  <a:schemeClr val="bg1">
                    <a:lumMod val="50000"/>
                  </a:schemeClr>
                </a:solidFill>
                <a:latin typeface="+mj-lt"/>
              </a:rPr>
              <a:t>515.509.1975</a:t>
            </a:r>
          </a:p>
          <a:p>
            <a:pPr algn="r">
              <a:spcBef>
                <a:spcPct val="20000"/>
              </a:spcBef>
            </a:pPr>
            <a:endParaRPr lang="en-US" sz="2000" dirty="0">
              <a:solidFill>
                <a:schemeClr val="bg1">
                  <a:lumMod val="50000"/>
                </a:schemeClr>
              </a:solidFill>
              <a:latin typeface="+mj-lt"/>
            </a:endParaRPr>
          </a:p>
        </p:txBody>
      </p:sp>
    </p:spTree>
    <p:extLst>
      <p:ext uri="{BB962C8B-B14F-4D97-AF65-F5344CB8AC3E}">
        <p14:creationId xmlns:p14="http://schemas.microsoft.com/office/powerpoint/2010/main" val="1887393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Quester Theme">
  <a:themeElements>
    <a:clrScheme name="Custom 2">
      <a:dk1>
        <a:sysClr val="windowText" lastClr="000000"/>
      </a:dk1>
      <a:lt1>
        <a:sysClr val="window" lastClr="FFFFFF"/>
      </a:lt1>
      <a:dk2>
        <a:srgbClr val="1F497D"/>
      </a:dk2>
      <a:lt2>
        <a:srgbClr val="EEECE1"/>
      </a:lt2>
      <a:accent1>
        <a:srgbClr val="002D62"/>
      </a:accent1>
      <a:accent2>
        <a:srgbClr val="F1CB00"/>
      </a:accent2>
      <a:accent3>
        <a:srgbClr val="0194D3"/>
      </a:accent3>
      <a:accent4>
        <a:srgbClr val="D9531E"/>
      </a:accent4>
      <a:accent5>
        <a:srgbClr val="6F1200"/>
      </a:accent5>
      <a:accent6>
        <a:srgbClr val="73C6A1"/>
      </a:accent6>
      <a:hlink>
        <a:srgbClr val="0065A4"/>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Quester Theme" id="{A1CDA09B-0A83-4E67-A9DC-77F3D604E9D6}" vid="{61AB7FD7-EC3A-4079-BBF7-E1C0AE8DB49B}"/>
    </a:ext>
  </a:extLst>
</a:theme>
</file>

<file path=ppt/theme/theme2.xml><?xml version="1.0" encoding="utf-8"?>
<a:theme xmlns:a="http://schemas.openxmlformats.org/drawingml/2006/main" name="1_Quester Theme">
  <a:themeElements>
    <a:clrScheme name="Custom 2">
      <a:dk1>
        <a:sysClr val="windowText" lastClr="000000"/>
      </a:dk1>
      <a:lt1>
        <a:sysClr val="window" lastClr="FFFFFF"/>
      </a:lt1>
      <a:dk2>
        <a:srgbClr val="1F497D"/>
      </a:dk2>
      <a:lt2>
        <a:srgbClr val="EEECE1"/>
      </a:lt2>
      <a:accent1>
        <a:srgbClr val="002D62"/>
      </a:accent1>
      <a:accent2>
        <a:srgbClr val="F1CB00"/>
      </a:accent2>
      <a:accent3>
        <a:srgbClr val="0194D3"/>
      </a:accent3>
      <a:accent4>
        <a:srgbClr val="D9531E"/>
      </a:accent4>
      <a:accent5>
        <a:srgbClr val="6F1200"/>
      </a:accent5>
      <a:accent6>
        <a:srgbClr val="73C6A1"/>
      </a:accent6>
      <a:hlink>
        <a:srgbClr val="0065A4"/>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1CB00"/>
        </a:solidFill>
        <a:ln>
          <a:solidFill>
            <a:srgbClr val="002D62"/>
          </a:solidFill>
        </a:ln>
      </a:spPr>
      <a:bodyPr rtlCol="0" anchor="ctr"/>
      <a:lstStyle>
        <a:defPPr algn="ctr">
          <a:defRPr sz="2400" b="1" dirty="0">
            <a:latin typeface="Calibri Light" panose="020F030202020403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Quester Theme" id="{1401AC4D-ACC2-409A-BD9C-F6AC5BBF3EE5}" vid="{3543EFF3-E5F0-4E9A-8EF5-3D6B7D9B9B1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Quester Theme</Template>
  <TotalTime>5922</TotalTime>
  <Words>767</Words>
  <Application>Microsoft Office PowerPoint</Application>
  <PresentationFormat>On-screen Show (4:3)</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Calibri Light</vt:lpstr>
      <vt:lpstr>Quester Theme</vt:lpstr>
      <vt:lpstr>1_Quester Theme</vt:lpstr>
      <vt:lpstr>Office Theme</vt:lpstr>
      <vt:lpstr>PowerPoint Presentation</vt:lpstr>
      <vt:lpstr>PowerPoint Presentation</vt:lpstr>
      <vt:lpstr>PowerPoint Presentation</vt:lpstr>
      <vt:lpstr>PowerPoint Presentation</vt:lpstr>
      <vt:lpstr>PowerPoint Presentation</vt:lpstr>
      <vt:lpstr>PowerPoint Presentation</vt:lpstr>
      <vt:lpstr>Phase 1:  Initial Investigations – How did we get there?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Garrett.McGuire</dc:creator>
  <cp:lastModifiedBy>Tim Hoskins</cp:lastModifiedBy>
  <cp:revision>52</cp:revision>
  <dcterms:created xsi:type="dcterms:W3CDTF">2014-09-29T18:51:55Z</dcterms:created>
  <dcterms:modified xsi:type="dcterms:W3CDTF">2014-11-10T13:21:17Z</dcterms:modified>
</cp:coreProperties>
</file>